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9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23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08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0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5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9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3C7E-7926-4567-AFCB-E0917DA5505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16ED-9336-4B69-85A7-581844CDC6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3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  <p:sldLayoutId id="2147484246" r:id="rId13"/>
    <p:sldLayoutId id="2147484247" r:id="rId14"/>
    <p:sldLayoutId id="2147484248" r:id="rId15"/>
    <p:sldLayoutId id="2147484249" r:id="rId16"/>
    <p:sldLayoutId id="21474842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066757" y="303920"/>
            <a:ext cx="6161649" cy="1187450"/>
          </a:xfrm>
          <a:noFill/>
          <a:effectLst>
            <a:reflection blurRad="6350" endPos="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pt-PT" dirty="0" smtClean="0"/>
              <a:t>INTRODUÇÃO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2532185" y="1814952"/>
            <a:ext cx="6977575" cy="3572974"/>
          </a:xfrm>
          <a:noFill/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PT" b="1" dirty="0">
                <a:latin typeface="Eras Light ITC" panose="020B0402030504020804" pitchFamily="34" charset="0"/>
              </a:rPr>
              <a:t>Com os inúmeros avanços tecnológicos, notei que </a:t>
            </a:r>
            <a:r>
              <a:rPr lang="pt-PT" b="1" dirty="0" smtClean="0">
                <a:latin typeface="Eras Light ITC" panose="020B0402030504020804" pitchFamily="34" charset="0"/>
              </a:rPr>
              <a:t>atualmente as </a:t>
            </a:r>
            <a:r>
              <a:rPr lang="pt-PT" b="1" dirty="0">
                <a:latin typeface="Eras Light ITC" panose="020B0402030504020804" pitchFamily="34" charset="0"/>
              </a:rPr>
              <a:t>pessoas passam mais tempo ou  estão mais interligadas  com a Internet do que em outras coisas, e muitas das tarefas que os mesmo têm feito não </a:t>
            </a:r>
            <a:r>
              <a:rPr lang="pt-PT" b="1" dirty="0" smtClean="0">
                <a:latin typeface="Eras Light ITC" panose="020B0402030504020804" pitchFamily="34" charset="0"/>
              </a:rPr>
              <a:t>lhes garante  a </a:t>
            </a:r>
            <a:r>
              <a:rPr lang="pt-PT" b="1" dirty="0">
                <a:latin typeface="Eras Light ITC" panose="020B0402030504020804" pitchFamily="34" charset="0"/>
              </a:rPr>
              <a:t>atualização das notícias que ocorrem no </a:t>
            </a:r>
            <a:r>
              <a:rPr lang="pt-PT" b="1" dirty="0" smtClean="0">
                <a:latin typeface="Eras Light ITC" panose="020B0402030504020804" pitchFamily="34" charset="0"/>
              </a:rPr>
              <a:t>nosso país, ou em outras partes do mundo.</a:t>
            </a:r>
          </a:p>
          <a:p>
            <a:pPr algn="just"/>
            <a:endParaRPr lang="pt-PT" b="1" dirty="0" smtClean="0">
              <a:latin typeface="Eras Light ITC" panose="020B0402030504020804" pitchFamily="34" charset="0"/>
            </a:endParaRPr>
          </a:p>
          <a:p>
            <a:pPr marL="0" indent="0" algn="just">
              <a:buNone/>
            </a:pPr>
            <a:r>
              <a:rPr lang="pt-PT" b="1" dirty="0" smtClean="0">
                <a:latin typeface="Eras Light ITC" panose="020B0402030504020804" pitchFamily="34" charset="0"/>
              </a:rPr>
              <a:t>Depois da percepção já abordada, sendo assim decidi criar um site ou portal Informativo, de forma a manter as pessoas atualizadas sobre diversas notícias que são divulgadas em relação aos acontecimentos ocorridos.</a:t>
            </a:r>
          </a:p>
          <a:p>
            <a:pPr marL="0" indent="0" algn="just">
              <a:buNone/>
            </a:pPr>
            <a:endParaRPr lang="pt-PT" b="1" dirty="0" smtClean="0">
              <a:latin typeface="Eras Light ITC" panose="020B0402030504020804" pitchFamily="34" charset="0"/>
            </a:endParaRPr>
          </a:p>
          <a:p>
            <a:pPr marL="0" indent="0" algn="just">
              <a:buNone/>
            </a:pPr>
            <a:r>
              <a:rPr lang="pt-PT" b="1" dirty="0" smtClean="0">
                <a:latin typeface="Eras Light ITC" panose="020B0402030504020804" pitchFamily="34" charset="0"/>
              </a:rPr>
              <a:t>Por conseguinte, posso garantir que este projecto vai contribuir bastante para o aumento de pessoas atualizadas, de forma a facilitar o acesso à um conjunto de informações com um custo (financeiro) reduzido.</a:t>
            </a:r>
            <a:endParaRPr lang="pt-PT" b="1" dirty="0">
              <a:latin typeface="Eras Light ITC" panose="020B0402030504020804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5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7610" y="407962"/>
            <a:ext cx="8213602" cy="1323365"/>
          </a:xfrm>
        </p:spPr>
        <p:txBody>
          <a:bodyPr/>
          <a:lstStyle/>
          <a:p>
            <a:pPr algn="ctr"/>
            <a:r>
              <a:rPr lang="pt-PT" dirty="0" smtClean="0"/>
              <a:t>Como surgiu esta ideia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6935" y="1731327"/>
            <a:ext cx="8665699" cy="417710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PT" dirty="0" smtClean="0"/>
              <a:t>Esta ideia surgiu de uma forma surpresa, uma vez que no início não sabia o que  fazer para apresentar como o meu projecto. Já que um programador deve ser criativo, desta forma surgiu então a ideia de prover informações ou notícia para a nossa sociedade, de forma a manter-lhes mais atualizados.</a:t>
            </a:r>
          </a:p>
          <a:p>
            <a:pPr marL="0" indent="0" algn="just">
              <a:buNone/>
            </a:pPr>
            <a:endParaRPr lang="pt-PT" dirty="0" smtClean="0"/>
          </a:p>
          <a:p>
            <a:pPr marL="0" indent="0" algn="just">
              <a:buNone/>
            </a:pPr>
            <a:r>
              <a:rPr lang="pt-PT" dirty="0" smtClean="0"/>
              <a:t>No entanto, comecei elaborar o meu projecto cognominado </a:t>
            </a:r>
            <a:r>
              <a:rPr lang="pt-PT" b="1" i="1" u="sng" dirty="0" smtClean="0"/>
              <a:t>Jornal de Angola </a:t>
            </a:r>
            <a:r>
              <a:rPr lang="pt-PT" dirty="0" smtClean="0"/>
              <a:t>destinado para diversos grupos sociais e classes, afim de garantir que todos cidadão interligados a Internet tenham o acesso ao </a:t>
            </a:r>
            <a:r>
              <a:rPr lang="pt-PT" b="1" i="1" u="sng" dirty="0" smtClean="0"/>
              <a:t>Jornal de Angola.</a:t>
            </a:r>
            <a:endParaRPr lang="pt-PT" u="sng" dirty="0"/>
          </a:p>
          <a:p>
            <a:pPr marL="0" indent="0">
              <a:buNone/>
            </a:pPr>
            <a:endParaRPr lang="pt-P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3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40424" y="477842"/>
            <a:ext cx="5443922" cy="1013333"/>
          </a:xfrm>
        </p:spPr>
        <p:txBody>
          <a:bodyPr>
            <a:normAutofit/>
          </a:bodyPr>
          <a:lstStyle/>
          <a:p>
            <a:pPr algn="ctr"/>
            <a:r>
              <a:rPr lang="pt-PT" sz="4000" dirty="0" smtClean="0"/>
              <a:t>Objectivos</a:t>
            </a:r>
            <a:endParaRPr 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899138"/>
            <a:ext cx="9905999" cy="38920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b="1" i="1" u="sng" dirty="0"/>
              <a:t>Jornal de Angola</a:t>
            </a:r>
            <a:r>
              <a:rPr lang="pt-PT" dirty="0"/>
              <a:t>: é um site informativo, na qual consiste em divulgar notícias gerais ou segmentados a diversos temas, destinado a grupos locais, religiosos, culturais, dentre outros. Os seus principais objectivo são:</a:t>
            </a:r>
          </a:p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dirty="0"/>
              <a:t>Manter ou tornar as pessoas bem informada;</a:t>
            </a:r>
          </a:p>
          <a:p>
            <a:pPr algn="just"/>
            <a:r>
              <a:rPr lang="pt-PT" dirty="0"/>
              <a:t>Fornecer notícias claras e verdadeira, uma vez que muitas fontes informativas não fazem o mesmo. </a:t>
            </a:r>
          </a:p>
          <a:p>
            <a:pPr algn="just"/>
            <a:r>
              <a:rPr lang="pt-PT" dirty="0"/>
              <a:t>Dar a opurtunidade à população para divulgar uma determinda notícia;</a:t>
            </a:r>
          </a:p>
          <a:p>
            <a:pPr algn="just"/>
            <a:r>
              <a:rPr lang="pt-PT" dirty="0"/>
              <a:t>Obter o conhecimento de diversas infromações a um custo reduzido ou nulo;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6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1163" y="449705"/>
            <a:ext cx="5908431" cy="1224349"/>
          </a:xfrm>
        </p:spPr>
        <p:txBody>
          <a:bodyPr>
            <a:normAutofit/>
          </a:bodyPr>
          <a:lstStyle/>
          <a:p>
            <a:pPr algn="ctr"/>
            <a:r>
              <a:rPr lang="pt-PT" sz="4000" dirty="0" smtClean="0"/>
              <a:t>Estrutra</a:t>
            </a:r>
            <a:endParaRPr 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 smtClean="0"/>
              <a:t>Cada notícia que é provido pelo </a:t>
            </a:r>
            <a:r>
              <a:rPr lang="pt-PT" b="1" i="1" u="sng" dirty="0" smtClean="0"/>
              <a:t>Jornal de Angola </a:t>
            </a:r>
            <a:r>
              <a:rPr lang="pt-PT" dirty="0" smtClean="0"/>
              <a:t>é apresentado com uma determinada estrutura, na qual é constituído por: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/>
              <a:t>Manchete;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/>
              <a:t>Título Auxiliar;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/>
              <a:t>Lide;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 smtClean="0"/>
              <a:t>Corpo da reportagem.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51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6751" y="548640"/>
            <a:ext cx="4276579" cy="1125415"/>
          </a:xfrm>
        </p:spPr>
        <p:txBody>
          <a:bodyPr/>
          <a:lstStyle/>
          <a:p>
            <a:pPr algn="ctr"/>
            <a:r>
              <a:rPr lang="pt-PT" dirty="0" smtClean="0"/>
              <a:t>Conclusão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PT" dirty="0" smtClean="0"/>
              <a:t>Depois da criação e de  várias análises feitas, cheguei a conclusão que este projeto é bastante essencial para o nosso país, pois desta forma teremos cidadãos bem informados e letrados.</a:t>
            </a:r>
          </a:p>
          <a:p>
            <a:pPr marL="0" indent="0" algn="just">
              <a:buNone/>
            </a:pPr>
            <a:endParaRPr lang="pt-PT" dirty="0" smtClean="0"/>
          </a:p>
          <a:p>
            <a:pPr marL="0" indent="0" algn="just">
              <a:buNone/>
            </a:pPr>
            <a:r>
              <a:rPr lang="pt-PT" dirty="0" smtClean="0"/>
              <a:t>Este projecto vai facilitar </a:t>
            </a:r>
            <a:r>
              <a:rPr lang="pt-PT" dirty="0"/>
              <a:t>o acesso às informações </a:t>
            </a:r>
            <a:r>
              <a:rPr lang="pt-PT" dirty="0" smtClean="0"/>
              <a:t>ou notícias </a:t>
            </a:r>
            <a:r>
              <a:rPr lang="pt-PT" dirty="0"/>
              <a:t>no contexto </a:t>
            </a:r>
            <a:r>
              <a:rPr lang="pt-PT" dirty="0" smtClean="0"/>
              <a:t>organizacional, por um meio em que as pessoas mais usam ou adoram.</a:t>
            </a:r>
          </a:p>
          <a:p>
            <a:pPr marL="0" indent="0" algn="just">
              <a:buNone/>
            </a:pPr>
            <a:endParaRPr lang="pt-PT" dirty="0" smtClean="0"/>
          </a:p>
          <a:p>
            <a:pPr marL="0" indent="0" algn="just">
              <a:buNone/>
            </a:pPr>
            <a:r>
              <a:rPr lang="pt-PT" dirty="0" smtClean="0"/>
              <a:t>O objectivo final do </a:t>
            </a:r>
            <a:r>
              <a:rPr lang="pt-PT" b="1" i="1" u="sng" dirty="0" smtClean="0"/>
              <a:t>Jornal de Angola </a:t>
            </a:r>
            <a:r>
              <a:rPr lang="pt-PT" dirty="0" smtClean="0"/>
              <a:t>é contribuir para o crescimento de pessoas bem informadas, de forma intelectual, afim de impactar nos estudos ou outras ações  efetuadas pelas pessoas que usufruiem deste sistema.</a:t>
            </a:r>
          </a:p>
          <a:p>
            <a:pPr marL="0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730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70538" cy="2870270"/>
          </a:xfrm>
        </p:spPr>
        <p:txBody>
          <a:bodyPr>
            <a:normAutofit/>
          </a:bodyPr>
          <a:lstStyle/>
          <a:p>
            <a:pPr algn="ctr"/>
            <a:r>
              <a:rPr lang="pt-PT" sz="8000" i="1" dirty="0" smtClean="0">
                <a:latin typeface="Bodoni MT" panose="02070603080606020203" pitchFamily="18" charset="0"/>
              </a:rPr>
              <a:t>Parabéns</a:t>
            </a:r>
            <a:endParaRPr lang="en-US" sz="8000" i="1" dirty="0">
              <a:latin typeface="Bodoni MT" panose="02070603080606020203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86" y="4213271"/>
            <a:ext cx="1645920" cy="1308295"/>
          </a:xfrm>
          <a:prstGeom prst="rect">
            <a:avLst/>
          </a:prstGeom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96" y="4213272"/>
            <a:ext cx="1645920" cy="1308295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16" y="4213271"/>
            <a:ext cx="1645920" cy="1308295"/>
          </a:xfrm>
          <a:prstGeom prst="rect">
            <a:avLst/>
          </a:prstGeom>
        </p:spPr>
      </p:pic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106" y="4213270"/>
            <a:ext cx="1645920" cy="1308295"/>
          </a:xfrm>
          <a:prstGeom prst="rect">
            <a:avLst/>
          </a:prstGeom>
        </p:spPr>
      </p:pic>
      <p:pic>
        <p:nvPicPr>
          <p:cNvPr id="10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91" y="4213271"/>
            <a:ext cx="1645920" cy="13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remove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294</TotalTime>
  <Words>448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Bodoni MT</vt:lpstr>
      <vt:lpstr>Eras Light ITC</vt:lpstr>
      <vt:lpstr>Trebuchet MS</vt:lpstr>
      <vt:lpstr>Tw Cen MT</vt:lpstr>
      <vt:lpstr>Wingdings</vt:lpstr>
      <vt:lpstr>Circuito</vt:lpstr>
      <vt:lpstr>INTRODUÇÃO</vt:lpstr>
      <vt:lpstr>Como surgiu esta ideia</vt:lpstr>
      <vt:lpstr>Objectivos</vt:lpstr>
      <vt:lpstr>Estrutra</vt:lpstr>
      <vt:lpstr>Conclusão</vt:lpstr>
      <vt:lpstr>Parabéns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Osvaldo de Sousa</dc:creator>
  <cp:lastModifiedBy>Osvaldo de Sousa</cp:lastModifiedBy>
  <cp:revision>28</cp:revision>
  <dcterms:created xsi:type="dcterms:W3CDTF">2020-08-15T19:02:48Z</dcterms:created>
  <dcterms:modified xsi:type="dcterms:W3CDTF">2020-08-15T23:56:50Z</dcterms:modified>
</cp:coreProperties>
</file>