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Título de la 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 subtítulo</a:t>
            </a:r>
            <a:br/>
            <a:br/>
            <a:r>
              <a:rPr/>
              <a:t>Autor 1</a:t>
            </a:r>
            <a:br/>
            <a:r>
              <a:rPr/>
              <a:t>Autor 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Sección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Aquí una columna:</a:t>
            </a:r>
          </a:p>
          <a:p>
            <a:pPr lvl="0"/>
            <a:r>
              <a:rPr/>
              <a:t>primero</a:t>
            </a:r>
          </a:p>
          <a:p>
            <a:pPr lvl="0"/>
            <a:r>
              <a:rPr/>
              <a:t>segundo</a:t>
            </a:r>
          </a:p>
          <a:p>
            <a:pPr lvl="0"/>
            <a:r>
              <a:rPr/>
              <a:t>tercero</a:t>
            </a:r>
          </a:p>
        </p:txBody>
      </p:sp>
      <p:pic>
        <p:nvPicPr>
          <p:cNvPr descr="this_is_f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27200"/>
            <a:ext cx="4038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Una imagen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Algo de código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Aqui algo de texto, se incluye </a:t>
                </a:r>
                <a:r>
                  <a:rPr>
                    <a:latin typeface="Courier"/>
                  </a:rPr>
                  <a:t>{.smaller}</a:t>
                </a:r>
                <a:r>
                  <a:rPr/>
                  <a:t> al lado del título de la diapositiva para reducir el tamaño del texto. Una ecuación,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</m:num>
                        <m:den>
                          <m:r>
                            <m:t>A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t>ρ</m:t>
                      </m:r>
                      <m:sSup>
                        <m:e>
                          <m:r>
                            <m:t>V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8000"/>
                    </a:solidFill>
                    <a:latin typeface="Courier"/>
                  </a:rPr>
                  <a:t>import</a:t>
                </a:r>
                <a:r>
                  <a:rPr>
                    <a:latin typeface="Courier"/>
                  </a:rPr>
                  <a:t> numpy </a:t>
                </a:r>
                <a:r>
                  <a:rPr b="1">
                    <a:solidFill>
                      <a:srgbClr val="008000"/>
                    </a:solidFill>
                    <a:latin typeface="Courier"/>
                  </a:rPr>
                  <a:t>as</a:t>
                </a:r>
                <a:r>
                  <a:rPr>
                    <a:latin typeface="Courier"/>
                  </a:rPr>
                  <a:t> np</a:t>
                </a:r>
                <a:br/>
                <a:r>
                  <a:rPr b="1">
                    <a:solidFill>
                      <a:srgbClr val="008000"/>
                    </a:solidFill>
                    <a:latin typeface="Courier"/>
                  </a:rPr>
                  <a:t>import</a:t>
                </a:r>
                <a:r>
                  <a:rPr>
                    <a:latin typeface="Courier"/>
                  </a:rPr>
                  <a:t> matplotlib.pyplot </a:t>
                </a:r>
                <a:r>
                  <a:rPr b="1">
                    <a:solidFill>
                      <a:srgbClr val="008000"/>
                    </a:solidFill>
                    <a:latin typeface="Courier"/>
                  </a:rPr>
                  <a:t>as</a:t>
                </a:r>
                <a:r>
                  <a:rPr>
                    <a:latin typeface="Courier"/>
                  </a:rPr>
                  <a:t> plt </a:t>
                </a:r>
                <a:br/>
                <a:br/>
                <a:r>
                  <a:rPr>
                    <a:latin typeface="Courier"/>
                  </a:rPr>
                  <a:t>Velocidad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np.arange(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Densidad_Potencia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1.2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Velocidad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**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br/>
                <a:br/>
                <a:r>
                  <a:rPr>
                    <a:latin typeface="Courier"/>
                  </a:rPr>
                  <a:t>plt.plot(Velocidad,Densidad_Potencia,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'.'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plt.show()</a:t>
                </a:r>
              </a:p>
            </p:txBody>
          </p:sp>
        </mc:Choice>
      </mc:AlternateContent>
      <p:pic>
        <p:nvPicPr>
          <p:cNvPr descr="_slides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primera frase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Pero antes esto…</a:t>
            </a:r>
          </a:p>
          <a:p>
            <a:pPr lvl="0" indent="0" marL="0">
              <a:buNone/>
            </a:pPr>
            <a:r>
              <a:rPr/>
              <a:t>Una primera frase</a:t>
            </a:r>
          </a:p>
          <a:p>
            <a:pPr lvl="0" indent="0" marL="0">
              <a:buNone/>
            </a:pPr>
            <a:r>
              <a:rPr/>
              <a:t>Pero esto es muy importante!!!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Pero antes esto…</a:t>
            </a:r>
          </a:p>
          <a:p>
            <a:pPr lvl="0" indent="0" marL="0">
              <a:buNone/>
            </a:pPr>
            <a:r>
              <a:rPr/>
              <a:t>Una primera frase</a:t>
            </a:r>
          </a:p>
          <a:p>
            <a:pPr lvl="0" indent="0" marL="0">
              <a:buNone/>
            </a:pPr>
            <a:r>
              <a:rPr/>
              <a:t>Pero esto es importante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diapositiva</dc:title>
  <dc:creator>Autor 1; Autor 2</dc:creator>
  <cp:keywords/>
  <dcterms:created xsi:type="dcterms:W3CDTF">2023-12-12T22:12:27Z</dcterms:created>
  <dcterms:modified xsi:type="dcterms:W3CDTF">2023-12-12T22:12:27Z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footer">
    <vt:lpwstr>Congreso de universidades - 2023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Un subtítulo</vt:lpwstr>
  </property>
  <property fmtid="{D5CDD505-2E9C-101B-9397-08002B2CF9AE}" pid="13" name="toc-title">
    <vt:lpwstr>Table of contents</vt:lpwstr>
  </property>
</Properties>
</file>