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72" y="-2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9459-57D7-47A2-B904-6F03298944E0}" type="datetimeFigureOut">
              <a:rPr lang="es-MX" smtClean="0"/>
              <a:t>20/07/2023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6020C-1870-4B76-AC9A-6919022ECFF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23885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9459-57D7-47A2-B904-6F03298944E0}" type="datetimeFigureOut">
              <a:rPr lang="es-MX" smtClean="0"/>
              <a:t>20/07/2023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6020C-1870-4B76-AC9A-6919022ECFF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43283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9459-57D7-47A2-B904-6F03298944E0}" type="datetimeFigureOut">
              <a:rPr lang="es-MX" smtClean="0"/>
              <a:t>20/07/2023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6020C-1870-4B76-AC9A-6919022ECFF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72540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9459-57D7-47A2-B904-6F03298944E0}" type="datetimeFigureOut">
              <a:rPr lang="es-MX" smtClean="0"/>
              <a:t>20/07/2023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6020C-1870-4B76-AC9A-6919022ECFF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95670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9459-57D7-47A2-B904-6F03298944E0}" type="datetimeFigureOut">
              <a:rPr lang="es-MX" smtClean="0"/>
              <a:t>20/07/2023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6020C-1870-4B76-AC9A-6919022ECFF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23893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9459-57D7-47A2-B904-6F03298944E0}" type="datetimeFigureOut">
              <a:rPr lang="es-MX" smtClean="0"/>
              <a:t>20/07/2023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6020C-1870-4B76-AC9A-6919022ECFF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57229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9459-57D7-47A2-B904-6F03298944E0}" type="datetimeFigureOut">
              <a:rPr lang="es-MX" smtClean="0"/>
              <a:t>20/07/2023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6020C-1870-4B76-AC9A-6919022ECFF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69993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9459-57D7-47A2-B904-6F03298944E0}" type="datetimeFigureOut">
              <a:rPr lang="es-MX" smtClean="0"/>
              <a:t>20/07/2023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6020C-1870-4B76-AC9A-6919022ECFF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40672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9459-57D7-47A2-B904-6F03298944E0}" type="datetimeFigureOut">
              <a:rPr lang="es-MX" smtClean="0"/>
              <a:t>20/07/2023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6020C-1870-4B76-AC9A-6919022ECFF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13789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9459-57D7-47A2-B904-6F03298944E0}" type="datetimeFigureOut">
              <a:rPr lang="es-MX" smtClean="0"/>
              <a:t>20/07/2023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6020C-1870-4B76-AC9A-6919022ECFF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97022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9459-57D7-47A2-B904-6F03298944E0}" type="datetimeFigureOut">
              <a:rPr lang="es-MX" smtClean="0"/>
              <a:t>20/07/2023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6020C-1870-4B76-AC9A-6919022ECFF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39839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39459-57D7-47A2-B904-6F03298944E0}" type="datetimeFigureOut">
              <a:rPr lang="es-MX" smtClean="0"/>
              <a:t>20/07/2023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26020C-1870-4B76-AC9A-6919022ECFF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073281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7.png"/><Relationship Id="rId5" Type="http://schemas.microsoft.com/office/2007/relationships/hdphoto" Target="../media/hdphoto2.wdp"/><Relationship Id="rId10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microsoft.com/office/2007/relationships/hdphoto" Target="../media/hdphoto5.wdp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990" b="95284" l="9909" r="89990">
                        <a14:foregroundMark x1="44590" y1="15719" x2="43782" y2="4111"/>
                        <a14:foregroundMark x1="31547" y1="34946" x2="30334" y2="51028"/>
                        <a14:foregroundMark x1="22649" y1="44135" x2="28210" y2="69045"/>
                        <a14:foregroundMark x1="17897" y1="48609" x2="30536" y2="76300"/>
                        <a14:foregroundMark x1="42669" y1="51028" x2="32760" y2="71584"/>
                        <a14:foregroundMark x1="60061" y1="47400" x2="60263" y2="70133"/>
                        <a14:foregroundMark x1="62386" y1="70617" x2="52882" y2="85852"/>
                        <a14:foregroundMark x1="36299" y1="84401" x2="51365" y2="84401"/>
                        <a14:foregroundMark x1="59050" y1="86699" x2="52477" y2="63845"/>
                        <a14:foregroundMark x1="65015" y1="77509" x2="64004" y2="89843"/>
                        <a14:foregroundMark x1="50556" y1="95284" x2="49949" y2="90326"/>
                        <a14:foregroundMark x1="40849" y1="88634" x2="25581" y2="72551"/>
                        <a14:foregroundMark x1="19515" y1="63120" x2="16077" y2="5102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2611" y="3091608"/>
            <a:ext cx="1152408" cy="963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 descr="Rstudio análisis de datos ciencia de datos software de computadora, azul,  texto, marca png | PNGWi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370" b="98370" l="2174" r="97500">
                        <a14:foregroundMark x1="37065" y1="3370" x2="24891" y2="9130"/>
                        <a14:foregroundMark x1="26957" y1="9130" x2="13478" y2="24239"/>
                        <a14:foregroundMark x1="13152" y1="20870" x2="5761" y2="41196"/>
                        <a14:foregroundMark x1="4022" y1="36196" x2="2174" y2="53478"/>
                        <a14:foregroundMark x1="88152" y1="23043" x2="97500" y2="50217"/>
                        <a14:foregroundMark x1="55761" y1="85326" x2="51087" y2="98370"/>
                        <a14:foregroundMark x1="40761" y1="78696" x2="52391" y2="15652"/>
                        <a14:foregroundMark x1="37609" y1="76413" x2="46957" y2="15761"/>
                        <a14:foregroundMark x1="72065" y1="73261" x2="33478" y2="21196"/>
                        <a14:foregroundMark x1="60761" y1="20326" x2="60870" y2="56196"/>
                        <a14:foregroundMark x1="26630" y1="68152" x2="55870" y2="6587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9482" y="3172147"/>
            <a:ext cx="802563" cy="80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Rectángulo"/>
          <p:cNvSpPr/>
          <p:nvPr/>
        </p:nvSpPr>
        <p:spPr>
          <a:xfrm>
            <a:off x="5480092" y="3008232"/>
            <a:ext cx="3063676" cy="1130394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4 CuadroTexto"/>
          <p:cNvSpPr txBox="1"/>
          <p:nvPr/>
        </p:nvSpPr>
        <p:spPr>
          <a:xfrm>
            <a:off x="6999074" y="3131319"/>
            <a:ext cx="1034847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s-MX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Franklin Gothic Demi Cond" pitchFamily="34" charset="0"/>
              </a:rPr>
              <a:t>CURSO</a:t>
            </a:r>
            <a:endParaRPr lang="es-MX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Franklin Gothic Demi Cond" pitchFamily="34" charset="0"/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6780279" y="3573428"/>
            <a:ext cx="1472435" cy="36933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MX" b="1" spc="50" dirty="0" smtClean="0">
                <a:ln w="12700" cmpd="sng">
                  <a:solidFill>
                    <a:schemeClr val="bg2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Bahnschrift SemiBold SemiConden" pitchFamily="34" charset="0"/>
              </a:rPr>
              <a:t>NVL : BASICO</a:t>
            </a:r>
          </a:p>
        </p:txBody>
      </p:sp>
      <p:pic>
        <p:nvPicPr>
          <p:cNvPr id="12" name="Picture 7" descr="Rstudio análisis de datos ciencia de datos software de computadora, azul,  texto, marca png | PNGWi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3370" b="98370" l="2174" r="97500">
                        <a14:foregroundMark x1="37065" y1="3370" x2="24891" y2="9130"/>
                        <a14:foregroundMark x1="26957" y1="9130" x2="13478" y2="24239"/>
                        <a14:foregroundMark x1="13152" y1="20870" x2="5761" y2="41196"/>
                        <a14:foregroundMark x1="4022" y1="36196" x2="2174" y2="53478"/>
                        <a14:foregroundMark x1="88152" y1="23043" x2="97500" y2="50217"/>
                        <a14:foregroundMark x1="55761" y1="85326" x2="51087" y2="98370"/>
                        <a14:foregroundMark x1="40761" y1="78696" x2="52391" y2="15652"/>
                        <a14:foregroundMark x1="37609" y1="76413" x2="46957" y2="15761"/>
                        <a14:foregroundMark x1="72065" y1="73261" x2="33478" y2="21196"/>
                        <a14:foregroundMark x1="60761" y1="20326" x2="60870" y2="56196"/>
                        <a14:foregroundMark x1="26630" y1="68152" x2="55870" y2="6587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289481"/>
            <a:ext cx="884220" cy="884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12 Rectángulo"/>
          <p:cNvSpPr/>
          <p:nvPr/>
        </p:nvSpPr>
        <p:spPr>
          <a:xfrm>
            <a:off x="2228404" y="3008232"/>
            <a:ext cx="3063676" cy="1130394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13 CuadroTexto"/>
          <p:cNvSpPr txBox="1"/>
          <p:nvPr/>
        </p:nvSpPr>
        <p:spPr>
          <a:xfrm>
            <a:off x="3618089" y="3131319"/>
            <a:ext cx="1155463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s-MX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Franklin Gothic Demi Cond" pitchFamily="34" charset="0"/>
              </a:rPr>
              <a:t>LEAFLET</a:t>
            </a:r>
            <a:endParaRPr lang="es-MX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Franklin Gothic Demi Cond" pitchFamily="34" charset="0"/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3237797" y="3573429"/>
            <a:ext cx="1916049" cy="36933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MX" b="1" spc="50" dirty="0" smtClean="0">
                <a:ln w="12700" cmpd="sng">
                  <a:solidFill>
                    <a:schemeClr val="bg2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Bahnschrift SemiBold SemiConden" pitchFamily="34" charset="0"/>
              </a:rPr>
              <a:t>NVL : INTERMEDIO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5009987"/>
            <a:ext cx="792088" cy="747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17 Rectángulo"/>
          <p:cNvSpPr/>
          <p:nvPr/>
        </p:nvSpPr>
        <p:spPr>
          <a:xfrm>
            <a:off x="2242570" y="4797152"/>
            <a:ext cx="3063676" cy="1130394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18 CuadroTexto"/>
          <p:cNvSpPr txBox="1"/>
          <p:nvPr/>
        </p:nvSpPr>
        <p:spPr>
          <a:xfrm>
            <a:off x="3632255" y="4920239"/>
            <a:ext cx="1155463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s-MX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Franklin Gothic Demi Cond" pitchFamily="34" charset="0"/>
              </a:rPr>
              <a:t>CIW</a:t>
            </a:r>
            <a:endParaRPr lang="es-MX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Franklin Gothic Demi Cond" pitchFamily="34" charset="0"/>
            </a:endParaRPr>
          </a:p>
        </p:txBody>
      </p:sp>
      <p:sp>
        <p:nvSpPr>
          <p:cNvPr id="20" name="19 CuadroTexto"/>
          <p:cNvSpPr txBox="1"/>
          <p:nvPr/>
        </p:nvSpPr>
        <p:spPr>
          <a:xfrm>
            <a:off x="3251963" y="5362349"/>
            <a:ext cx="1916049" cy="36933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MX" b="1" spc="50" dirty="0" smtClean="0">
                <a:ln w="12700" cmpd="sng">
                  <a:solidFill>
                    <a:schemeClr val="bg2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Bahnschrift SemiBold SemiConden" pitchFamily="34" charset="0"/>
              </a:rPr>
              <a:t>NVL : INTERMEDIO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07" r="58971"/>
          <a:stretch/>
        </p:blipFill>
        <p:spPr bwMode="auto">
          <a:xfrm>
            <a:off x="3943351" y="836944"/>
            <a:ext cx="1286632" cy="13268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7" t="3772" r="68124" b="4984"/>
          <a:stretch/>
        </p:blipFill>
        <p:spPr bwMode="auto">
          <a:xfrm>
            <a:off x="2616629" y="1061250"/>
            <a:ext cx="1157779" cy="11124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5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75" t="9138" r="23992" b="9018"/>
          <a:stretch/>
        </p:blipFill>
        <p:spPr bwMode="auto">
          <a:xfrm>
            <a:off x="5580933" y="4995943"/>
            <a:ext cx="820590" cy="732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24 Rectángulo"/>
          <p:cNvSpPr/>
          <p:nvPr/>
        </p:nvSpPr>
        <p:spPr>
          <a:xfrm>
            <a:off x="5480092" y="4797152"/>
            <a:ext cx="3063676" cy="1130394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" name="25 CuadroTexto"/>
          <p:cNvSpPr txBox="1"/>
          <p:nvPr/>
        </p:nvSpPr>
        <p:spPr>
          <a:xfrm>
            <a:off x="6869777" y="4920239"/>
            <a:ext cx="1155463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s-MX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Franklin Gothic Demi Cond" pitchFamily="34" charset="0"/>
              </a:rPr>
              <a:t>DASH</a:t>
            </a:r>
            <a:endParaRPr lang="es-MX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Franklin Gothic Demi Cond" pitchFamily="34" charset="0"/>
            </a:endParaRPr>
          </a:p>
        </p:txBody>
      </p:sp>
      <p:sp>
        <p:nvSpPr>
          <p:cNvPr id="27" name="26 CuadroTexto"/>
          <p:cNvSpPr txBox="1"/>
          <p:nvPr/>
        </p:nvSpPr>
        <p:spPr>
          <a:xfrm>
            <a:off x="6489485" y="5362349"/>
            <a:ext cx="1916049" cy="36933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MX" b="1" spc="50" dirty="0" smtClean="0">
                <a:ln w="12700" cmpd="sng">
                  <a:solidFill>
                    <a:schemeClr val="bg2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Bahnschrift SemiBold SemiConden" pitchFamily="34" charset="0"/>
              </a:rPr>
              <a:t>NVL : INTERMEDIO</a:t>
            </a:r>
          </a:p>
        </p:txBody>
      </p:sp>
      <p:pic>
        <p:nvPicPr>
          <p:cNvPr id="11" name="Picture 7" descr="Ways to compartmentalize Dash apps - Dash Python - Plotly Community Forum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744" y="836944"/>
            <a:ext cx="1180212" cy="1180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8782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FilmGrai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682266"/>
            <a:ext cx="4680520" cy="46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4287" y="947564"/>
            <a:ext cx="4149924" cy="41499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26050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540"/>
          <a:stretch/>
        </p:blipFill>
        <p:spPr bwMode="auto">
          <a:xfrm>
            <a:off x="395536" y="620688"/>
            <a:ext cx="3962400" cy="1484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76" t="17338" r="10459" b="13323"/>
          <a:stretch/>
        </p:blipFill>
        <p:spPr bwMode="auto">
          <a:xfrm>
            <a:off x="539552" y="2852936"/>
            <a:ext cx="5629275" cy="24715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9438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2468</TotalTime>
  <Words>16</Words>
  <Application>Microsoft Office PowerPoint</Application>
  <PresentationFormat>Presentación en pantalla (4:3)</PresentationFormat>
  <Paragraphs>8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4" baseType="lpstr"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Gabriel Osvaldo Yañez Perez</dc:creator>
  <cp:lastModifiedBy>Gabriel Osvaldo Yañez Perez</cp:lastModifiedBy>
  <cp:revision>11</cp:revision>
  <dcterms:created xsi:type="dcterms:W3CDTF">2023-05-23T20:39:13Z</dcterms:created>
  <dcterms:modified xsi:type="dcterms:W3CDTF">2023-07-21T20:42:45Z</dcterms:modified>
</cp:coreProperties>
</file>