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6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1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2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8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7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1892-4E14-4110-8D8E-4FFD35A9712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BBB8-5884-428B-98ED-D2F5D4519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987" y="2923081"/>
            <a:ext cx="5516380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目标方法（</a:t>
            </a:r>
            <a:r>
              <a:rPr lang="en-US" altLang="zh-CN" smtClean="0"/>
              <a:t>@ModelAttribute(“book”)Book book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3987" y="1139252"/>
            <a:ext cx="2953062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ModelAttribute</a:t>
            </a:r>
            <a:r>
              <a:rPr lang="zh-CN" altLang="en-US" smtClean="0"/>
              <a:t>提前运行</a:t>
            </a:r>
            <a:endParaRPr lang="en-US" altLang="zh-CN" smtClean="0"/>
          </a:p>
          <a:p>
            <a:pPr algn="ctr"/>
            <a:r>
              <a:rPr lang="zh-CN" altLang="en-US" smtClean="0"/>
              <a:t>保存了一个</a:t>
            </a:r>
            <a:r>
              <a:rPr lang="en-US" altLang="zh-CN" smtClean="0"/>
              <a:t>book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84827" y="494675"/>
            <a:ext cx="3912432" cy="197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BindingAwareModelMap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968052" y="149901"/>
            <a:ext cx="119922" cy="554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497049" y="1394085"/>
            <a:ext cx="3537679" cy="25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293902" y="1648918"/>
            <a:ext cx="1079291" cy="494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book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5711252" y="1896256"/>
            <a:ext cx="3582650" cy="1221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48918" y="4601980"/>
            <a:ext cx="3507698" cy="49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来到页面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351489" y="2293495"/>
            <a:ext cx="4242216" cy="256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93902" y="2803161"/>
            <a:ext cx="1618937" cy="44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隐含模型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3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8545" y="4572001"/>
            <a:ext cx="3162924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DispatcherServlet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49508" y="719529"/>
            <a:ext cx="7135318" cy="2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14400" y="254833"/>
            <a:ext cx="152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发送请求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8367" y="3402767"/>
            <a:ext cx="2623279" cy="56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FrameworkServlet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2"/>
            <a:endCxn id="4" idx="0"/>
          </p:cNvCxnSpPr>
          <p:nvPr/>
        </p:nvCxnSpPr>
        <p:spPr>
          <a:xfrm>
            <a:off x="3800007" y="3972394"/>
            <a:ext cx="0" cy="59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20911" y="2258092"/>
            <a:ext cx="2758190" cy="65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HttpServletBean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3800006" y="2915587"/>
            <a:ext cx="0" cy="6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08091" y="1163810"/>
            <a:ext cx="1783829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HttpServlet</a:t>
            </a:r>
            <a:endParaRPr lang="zh-CN" altLang="en-US"/>
          </a:p>
        </p:txBody>
      </p: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800006" y="1688466"/>
            <a:ext cx="0" cy="5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25652" y="1163810"/>
            <a:ext cx="2518348" cy="5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doGet-doPost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4" idx="3"/>
            <a:endCxn id="17" idx="1"/>
          </p:cNvCxnSpPr>
          <p:nvPr/>
        </p:nvCxnSpPr>
        <p:spPr>
          <a:xfrm flipV="1">
            <a:off x="4691920" y="1426138"/>
            <a:ext cx="1933732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</p:cNvCxnSpPr>
          <p:nvPr/>
        </p:nvCxnSpPr>
        <p:spPr>
          <a:xfrm flipV="1">
            <a:off x="5111646" y="3687580"/>
            <a:ext cx="151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</p:cNvCxnSpPr>
          <p:nvPr/>
        </p:nvCxnSpPr>
        <p:spPr>
          <a:xfrm>
            <a:off x="7884826" y="1688466"/>
            <a:ext cx="0" cy="171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25652" y="3387777"/>
            <a:ext cx="3837482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processRequest(</a:t>
            </a:r>
            <a:r>
              <a:rPr lang="en-US" altLang="zh-CN" u="sng"/>
              <a:t>request, response);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9" idx="3"/>
            <a:endCxn id="32" idx="1"/>
          </p:cNvCxnSpPr>
          <p:nvPr/>
        </p:nvCxnSpPr>
        <p:spPr>
          <a:xfrm>
            <a:off x="10463134" y="3657600"/>
            <a:ext cx="314794" cy="7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77928" y="3402767"/>
            <a:ext cx="1304144" cy="5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doService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730583" y="4667364"/>
            <a:ext cx="1813810" cy="43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doService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637488" y="3902226"/>
            <a:ext cx="3792512" cy="73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7" idx="0"/>
          </p:cNvCxnSpPr>
          <p:nvPr/>
        </p:nvCxnSpPr>
        <p:spPr>
          <a:xfrm>
            <a:off x="7884826" y="839449"/>
            <a:ext cx="0" cy="324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91920" y="5664209"/>
            <a:ext cx="7082853" cy="434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doDispatch(HttpServletRequest request, HttpServletResponse response)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4" idx="2"/>
          </p:cNvCxnSpPr>
          <p:nvPr/>
        </p:nvCxnSpPr>
        <p:spPr>
          <a:xfrm>
            <a:off x="7637488" y="5102078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3582" y="696036"/>
            <a:ext cx="1610436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点击</a:t>
            </a:r>
            <a:r>
              <a:rPr lang="en-US" altLang="zh-CN" smtClean="0"/>
              <a:t>edit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49922" y="655092"/>
            <a:ext cx="1446663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来到</a:t>
            </a:r>
            <a:r>
              <a:rPr lang="en-US" altLang="zh-CN" smtClean="0"/>
              <a:t>edit.jsp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634018" y="934871"/>
            <a:ext cx="2715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72853" y="334706"/>
            <a:ext cx="2060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查出要修改的员工信息，放在请求域中，来到修改页面进行回显</a:t>
            </a:r>
            <a:endParaRPr lang="en-US" altLang="zh-CN" smtClean="0"/>
          </a:p>
          <a:p>
            <a:r>
              <a:rPr lang="en-US" altLang="zh-CN" smtClean="0"/>
              <a:t>/emp/1   GET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75260" y="3330054"/>
            <a:ext cx="2047164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修改员工</a:t>
            </a:r>
            <a:endParaRPr lang="zh-CN" altLang="en-US"/>
          </a:p>
        </p:txBody>
      </p:sp>
      <p:cxnSp>
        <p:nvCxnSpPr>
          <p:cNvPr id="11" name="肘形连接符 10"/>
          <p:cNvCxnSpPr>
            <a:stCxn id="5" idx="3"/>
            <a:endCxn id="9" idx="0"/>
          </p:cNvCxnSpPr>
          <p:nvPr/>
        </p:nvCxnSpPr>
        <p:spPr>
          <a:xfrm>
            <a:off x="6796585" y="934871"/>
            <a:ext cx="2702257" cy="2395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492620" y="696036"/>
            <a:ext cx="189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输入完成数据点击修改按钮</a:t>
            </a:r>
            <a:endParaRPr lang="en-US" altLang="zh-CN" smtClean="0"/>
          </a:p>
          <a:p>
            <a:r>
              <a:rPr lang="en-US" altLang="zh-CN" smtClean="0"/>
              <a:t>/emp/1  PUT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7879" y="3398292"/>
            <a:ext cx="1624085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来到列表页面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1"/>
            <a:endCxn id="13" idx="3"/>
          </p:cNvCxnSpPr>
          <p:nvPr/>
        </p:nvCxnSpPr>
        <p:spPr>
          <a:xfrm flipH="1">
            <a:off x="6161964" y="3657600"/>
            <a:ext cx="231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96836" y="1934569"/>
            <a:ext cx="3848669" cy="395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ModelAttribute</a:t>
            </a:r>
            <a:r>
              <a:rPr lang="zh-CN" altLang="en-US" smtClean="0"/>
              <a:t>提前查询员工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6161" y="5390866"/>
            <a:ext cx="2026692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点击删除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872853" y="5670644"/>
            <a:ext cx="3473356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14298" y="5138382"/>
            <a:ext cx="19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发送删除请求</a:t>
            </a:r>
            <a:endParaRPr lang="en-US" altLang="zh-CN" smtClean="0"/>
          </a:p>
          <a:p>
            <a:r>
              <a:rPr lang="en-US" altLang="zh-CN" smtClean="0"/>
              <a:t>/emp/1   DELETE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46209" y="5461547"/>
            <a:ext cx="1978925" cy="54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删除员工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12906" y="5438632"/>
            <a:ext cx="1624085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来到列表页面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2" idx="3"/>
            <a:endCxn id="23" idx="1"/>
          </p:cNvCxnSpPr>
          <p:nvPr/>
        </p:nvCxnSpPr>
        <p:spPr>
          <a:xfrm flipV="1">
            <a:off x="8325134" y="5697940"/>
            <a:ext cx="1687772" cy="3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8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100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雷丰阳</cp:lastModifiedBy>
  <cp:revision>18</cp:revision>
  <dcterms:created xsi:type="dcterms:W3CDTF">2017-06-20T02:59:24Z</dcterms:created>
  <dcterms:modified xsi:type="dcterms:W3CDTF">2017-06-21T08:30:32Z</dcterms:modified>
</cp:coreProperties>
</file>