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T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0D49A-1C5F-4936-891C-C774AEF7197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G"/>
          </a:p>
        </p:txBody>
      </p:sp>
      <p:sp>
        <p:nvSpPr>
          <p:cNvPr id="3" name="Sous-titre 2">
            <a:extLst>
              <a:ext uri="{FF2B5EF4-FFF2-40B4-BE49-F238E27FC236}">
                <a16:creationId xmlns:a16="http://schemas.microsoft.com/office/drawing/2014/main" id="{6088B7D5-1837-44A5-B4A6-C8BF52EAF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G"/>
          </a:p>
        </p:txBody>
      </p:sp>
      <p:sp>
        <p:nvSpPr>
          <p:cNvPr id="4" name="Espace réservé de la date 3">
            <a:extLst>
              <a:ext uri="{FF2B5EF4-FFF2-40B4-BE49-F238E27FC236}">
                <a16:creationId xmlns:a16="http://schemas.microsoft.com/office/drawing/2014/main" id="{51F89BCD-BAA2-4213-87BA-31CD77442ED6}"/>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3C6E5651-66B7-4465-B3B9-3F996C7AA81E}"/>
              </a:ext>
            </a:extLst>
          </p:cNvPr>
          <p:cNvSpPr>
            <a:spLocks noGrp="1"/>
          </p:cNvSpPr>
          <p:nvPr>
            <p:ph type="ftr" sz="quarter" idx="11"/>
          </p:nvPr>
        </p:nvSpPr>
        <p:spPr/>
        <p:txBody>
          <a:bodyPr/>
          <a:lstStyle/>
          <a:p>
            <a:endParaRPr lang="fr-TG"/>
          </a:p>
        </p:txBody>
      </p:sp>
      <p:sp>
        <p:nvSpPr>
          <p:cNvPr id="6" name="Espace réservé du numéro de diapositive 5">
            <a:extLst>
              <a:ext uri="{FF2B5EF4-FFF2-40B4-BE49-F238E27FC236}">
                <a16:creationId xmlns:a16="http://schemas.microsoft.com/office/drawing/2014/main" id="{B78E0BE5-D4B2-4CE3-BD60-216AC7B079C1}"/>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97154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B26EF-D493-49FD-8D01-17BA295932CD}"/>
              </a:ext>
            </a:extLst>
          </p:cNvPr>
          <p:cNvSpPr>
            <a:spLocks noGrp="1"/>
          </p:cNvSpPr>
          <p:nvPr>
            <p:ph type="title"/>
          </p:nvPr>
        </p:nvSpPr>
        <p:spPr/>
        <p:txBody>
          <a:bodyPr/>
          <a:lstStyle/>
          <a:p>
            <a:r>
              <a:rPr lang="fr-FR"/>
              <a:t>Modifiez le style du titre</a:t>
            </a:r>
            <a:endParaRPr lang="fr-TG"/>
          </a:p>
        </p:txBody>
      </p:sp>
      <p:sp>
        <p:nvSpPr>
          <p:cNvPr id="3" name="Espace réservé du texte vertical 2">
            <a:extLst>
              <a:ext uri="{FF2B5EF4-FFF2-40B4-BE49-F238E27FC236}">
                <a16:creationId xmlns:a16="http://schemas.microsoft.com/office/drawing/2014/main" id="{5A2F0A09-F329-48EC-86FA-6A6E2A08CB7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e la date 3">
            <a:extLst>
              <a:ext uri="{FF2B5EF4-FFF2-40B4-BE49-F238E27FC236}">
                <a16:creationId xmlns:a16="http://schemas.microsoft.com/office/drawing/2014/main" id="{A7C9F6D8-DC56-4055-81FB-E1DE418E5F10}"/>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B29364AE-7487-4677-8C31-BA95F34130CF}"/>
              </a:ext>
            </a:extLst>
          </p:cNvPr>
          <p:cNvSpPr>
            <a:spLocks noGrp="1"/>
          </p:cNvSpPr>
          <p:nvPr>
            <p:ph type="ftr" sz="quarter" idx="11"/>
          </p:nvPr>
        </p:nvSpPr>
        <p:spPr/>
        <p:txBody>
          <a:bodyPr/>
          <a:lstStyle/>
          <a:p>
            <a:endParaRPr lang="fr-TG"/>
          </a:p>
        </p:txBody>
      </p:sp>
      <p:sp>
        <p:nvSpPr>
          <p:cNvPr id="6" name="Espace réservé du numéro de diapositive 5">
            <a:extLst>
              <a:ext uri="{FF2B5EF4-FFF2-40B4-BE49-F238E27FC236}">
                <a16:creationId xmlns:a16="http://schemas.microsoft.com/office/drawing/2014/main" id="{730E15D6-9314-4328-8E75-77D9767A6C89}"/>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11809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06255E-8698-481D-A74A-EC3FD229E16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G"/>
          </a:p>
        </p:txBody>
      </p:sp>
      <p:sp>
        <p:nvSpPr>
          <p:cNvPr id="3" name="Espace réservé du texte vertical 2">
            <a:extLst>
              <a:ext uri="{FF2B5EF4-FFF2-40B4-BE49-F238E27FC236}">
                <a16:creationId xmlns:a16="http://schemas.microsoft.com/office/drawing/2014/main" id="{1DD2366C-BE67-4042-AB34-DA7DEED988F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e la date 3">
            <a:extLst>
              <a:ext uri="{FF2B5EF4-FFF2-40B4-BE49-F238E27FC236}">
                <a16:creationId xmlns:a16="http://schemas.microsoft.com/office/drawing/2014/main" id="{63FC4A09-19D7-446D-A55F-57838F6822B4}"/>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90095A2F-834E-46EE-86C1-C7D7180F0522}"/>
              </a:ext>
            </a:extLst>
          </p:cNvPr>
          <p:cNvSpPr>
            <a:spLocks noGrp="1"/>
          </p:cNvSpPr>
          <p:nvPr>
            <p:ph type="ftr" sz="quarter" idx="11"/>
          </p:nvPr>
        </p:nvSpPr>
        <p:spPr/>
        <p:txBody>
          <a:bodyPr/>
          <a:lstStyle/>
          <a:p>
            <a:endParaRPr lang="fr-TG"/>
          </a:p>
        </p:txBody>
      </p:sp>
      <p:sp>
        <p:nvSpPr>
          <p:cNvPr id="6" name="Espace réservé du numéro de diapositive 5">
            <a:extLst>
              <a:ext uri="{FF2B5EF4-FFF2-40B4-BE49-F238E27FC236}">
                <a16:creationId xmlns:a16="http://schemas.microsoft.com/office/drawing/2014/main" id="{18CAEAB9-F1A9-4DD7-90D4-A7F5F5D70CEA}"/>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96269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5132D6-C86B-403E-A8BC-4C45C2F236EA}"/>
              </a:ext>
            </a:extLst>
          </p:cNvPr>
          <p:cNvSpPr>
            <a:spLocks noGrp="1"/>
          </p:cNvSpPr>
          <p:nvPr>
            <p:ph type="title"/>
          </p:nvPr>
        </p:nvSpPr>
        <p:spPr/>
        <p:txBody>
          <a:bodyPr/>
          <a:lstStyle/>
          <a:p>
            <a:r>
              <a:rPr lang="fr-FR"/>
              <a:t>Modifiez le style du titre</a:t>
            </a:r>
            <a:endParaRPr lang="fr-TG"/>
          </a:p>
        </p:txBody>
      </p:sp>
      <p:sp>
        <p:nvSpPr>
          <p:cNvPr id="3" name="Espace réservé du contenu 2">
            <a:extLst>
              <a:ext uri="{FF2B5EF4-FFF2-40B4-BE49-F238E27FC236}">
                <a16:creationId xmlns:a16="http://schemas.microsoft.com/office/drawing/2014/main" id="{F10454ED-513F-47EE-AF6F-BEAF4F223B4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e la date 3">
            <a:extLst>
              <a:ext uri="{FF2B5EF4-FFF2-40B4-BE49-F238E27FC236}">
                <a16:creationId xmlns:a16="http://schemas.microsoft.com/office/drawing/2014/main" id="{EA70DB2A-3010-4F93-A43A-04D578DB72A2}"/>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FFCF59E0-A895-4E33-A731-533F68E3B96C}"/>
              </a:ext>
            </a:extLst>
          </p:cNvPr>
          <p:cNvSpPr>
            <a:spLocks noGrp="1"/>
          </p:cNvSpPr>
          <p:nvPr>
            <p:ph type="ftr" sz="quarter" idx="11"/>
          </p:nvPr>
        </p:nvSpPr>
        <p:spPr/>
        <p:txBody>
          <a:bodyPr/>
          <a:lstStyle/>
          <a:p>
            <a:endParaRPr lang="fr-TG"/>
          </a:p>
        </p:txBody>
      </p:sp>
      <p:sp>
        <p:nvSpPr>
          <p:cNvPr id="6" name="Espace réservé du numéro de diapositive 5">
            <a:extLst>
              <a:ext uri="{FF2B5EF4-FFF2-40B4-BE49-F238E27FC236}">
                <a16:creationId xmlns:a16="http://schemas.microsoft.com/office/drawing/2014/main" id="{8FB8F783-7C83-4FEE-8943-AF62CC424ECA}"/>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1822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657F5-E806-4979-93FA-944E31AD03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G"/>
          </a:p>
        </p:txBody>
      </p:sp>
      <p:sp>
        <p:nvSpPr>
          <p:cNvPr id="3" name="Espace réservé du texte 2">
            <a:extLst>
              <a:ext uri="{FF2B5EF4-FFF2-40B4-BE49-F238E27FC236}">
                <a16:creationId xmlns:a16="http://schemas.microsoft.com/office/drawing/2014/main" id="{529120D6-4552-40B2-A239-7747F4FFD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C06B62-945A-4703-BBE8-0AAE710387B0}"/>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36CA6A21-54B7-4641-955B-01DDC15F0C11}"/>
              </a:ext>
            </a:extLst>
          </p:cNvPr>
          <p:cNvSpPr>
            <a:spLocks noGrp="1"/>
          </p:cNvSpPr>
          <p:nvPr>
            <p:ph type="ftr" sz="quarter" idx="11"/>
          </p:nvPr>
        </p:nvSpPr>
        <p:spPr/>
        <p:txBody>
          <a:bodyPr/>
          <a:lstStyle/>
          <a:p>
            <a:endParaRPr lang="fr-TG"/>
          </a:p>
        </p:txBody>
      </p:sp>
      <p:sp>
        <p:nvSpPr>
          <p:cNvPr id="6" name="Espace réservé du numéro de diapositive 5">
            <a:extLst>
              <a:ext uri="{FF2B5EF4-FFF2-40B4-BE49-F238E27FC236}">
                <a16:creationId xmlns:a16="http://schemas.microsoft.com/office/drawing/2014/main" id="{4A7E755F-8B80-46F9-BB57-AA7C5A96B071}"/>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56986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B9310-C7C9-4561-8050-BA9D2121E7A5}"/>
              </a:ext>
            </a:extLst>
          </p:cNvPr>
          <p:cNvSpPr>
            <a:spLocks noGrp="1"/>
          </p:cNvSpPr>
          <p:nvPr>
            <p:ph type="title"/>
          </p:nvPr>
        </p:nvSpPr>
        <p:spPr/>
        <p:txBody>
          <a:bodyPr/>
          <a:lstStyle/>
          <a:p>
            <a:r>
              <a:rPr lang="fr-FR"/>
              <a:t>Modifiez le style du titre</a:t>
            </a:r>
            <a:endParaRPr lang="fr-TG"/>
          </a:p>
        </p:txBody>
      </p:sp>
      <p:sp>
        <p:nvSpPr>
          <p:cNvPr id="3" name="Espace réservé du contenu 2">
            <a:extLst>
              <a:ext uri="{FF2B5EF4-FFF2-40B4-BE49-F238E27FC236}">
                <a16:creationId xmlns:a16="http://schemas.microsoft.com/office/drawing/2014/main" id="{8C503E93-D9BD-49AB-8A43-6E86FDA6831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u contenu 3">
            <a:extLst>
              <a:ext uri="{FF2B5EF4-FFF2-40B4-BE49-F238E27FC236}">
                <a16:creationId xmlns:a16="http://schemas.microsoft.com/office/drawing/2014/main" id="{A881C875-33C5-47E2-9383-4A65431B58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5" name="Espace réservé de la date 4">
            <a:extLst>
              <a:ext uri="{FF2B5EF4-FFF2-40B4-BE49-F238E27FC236}">
                <a16:creationId xmlns:a16="http://schemas.microsoft.com/office/drawing/2014/main" id="{42DCC80B-F7A0-42D8-A114-223FC5228B32}"/>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6" name="Espace réservé du pied de page 5">
            <a:extLst>
              <a:ext uri="{FF2B5EF4-FFF2-40B4-BE49-F238E27FC236}">
                <a16:creationId xmlns:a16="http://schemas.microsoft.com/office/drawing/2014/main" id="{B64B7BD0-7032-4D4A-87D4-10F8C623273E}"/>
              </a:ext>
            </a:extLst>
          </p:cNvPr>
          <p:cNvSpPr>
            <a:spLocks noGrp="1"/>
          </p:cNvSpPr>
          <p:nvPr>
            <p:ph type="ftr" sz="quarter" idx="11"/>
          </p:nvPr>
        </p:nvSpPr>
        <p:spPr/>
        <p:txBody>
          <a:bodyPr/>
          <a:lstStyle/>
          <a:p>
            <a:endParaRPr lang="fr-TG"/>
          </a:p>
        </p:txBody>
      </p:sp>
      <p:sp>
        <p:nvSpPr>
          <p:cNvPr id="7" name="Espace réservé du numéro de diapositive 6">
            <a:extLst>
              <a:ext uri="{FF2B5EF4-FFF2-40B4-BE49-F238E27FC236}">
                <a16:creationId xmlns:a16="http://schemas.microsoft.com/office/drawing/2014/main" id="{1AEA806D-B64D-4E0E-90BE-3A69047C3B33}"/>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290064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7E906-F6F6-43D8-AE00-A6DCE7EB5FD2}"/>
              </a:ext>
            </a:extLst>
          </p:cNvPr>
          <p:cNvSpPr>
            <a:spLocks noGrp="1"/>
          </p:cNvSpPr>
          <p:nvPr>
            <p:ph type="title"/>
          </p:nvPr>
        </p:nvSpPr>
        <p:spPr>
          <a:xfrm>
            <a:off x="839788" y="365125"/>
            <a:ext cx="10515600" cy="1325563"/>
          </a:xfrm>
        </p:spPr>
        <p:txBody>
          <a:bodyPr/>
          <a:lstStyle/>
          <a:p>
            <a:r>
              <a:rPr lang="fr-FR"/>
              <a:t>Modifiez le style du titre</a:t>
            </a:r>
            <a:endParaRPr lang="fr-TG"/>
          </a:p>
        </p:txBody>
      </p:sp>
      <p:sp>
        <p:nvSpPr>
          <p:cNvPr id="3" name="Espace réservé du texte 2">
            <a:extLst>
              <a:ext uri="{FF2B5EF4-FFF2-40B4-BE49-F238E27FC236}">
                <a16:creationId xmlns:a16="http://schemas.microsoft.com/office/drawing/2014/main" id="{3FC3C570-7CBC-4DDD-9373-F90CDC5A5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95AEF9F-4449-49F9-ACA5-CFC7470C595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5" name="Espace réservé du texte 4">
            <a:extLst>
              <a:ext uri="{FF2B5EF4-FFF2-40B4-BE49-F238E27FC236}">
                <a16:creationId xmlns:a16="http://schemas.microsoft.com/office/drawing/2014/main" id="{06ED9F1A-95EE-4491-8CC1-930D38F25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033D602-EA68-4646-BD89-88FB7ED950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7" name="Espace réservé de la date 6">
            <a:extLst>
              <a:ext uri="{FF2B5EF4-FFF2-40B4-BE49-F238E27FC236}">
                <a16:creationId xmlns:a16="http://schemas.microsoft.com/office/drawing/2014/main" id="{4C88A44B-D97F-4942-A24B-AD76BE811433}"/>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8" name="Espace réservé du pied de page 7">
            <a:extLst>
              <a:ext uri="{FF2B5EF4-FFF2-40B4-BE49-F238E27FC236}">
                <a16:creationId xmlns:a16="http://schemas.microsoft.com/office/drawing/2014/main" id="{8973EDC8-8821-40A1-B4D3-FDAD9599B865}"/>
              </a:ext>
            </a:extLst>
          </p:cNvPr>
          <p:cNvSpPr>
            <a:spLocks noGrp="1"/>
          </p:cNvSpPr>
          <p:nvPr>
            <p:ph type="ftr" sz="quarter" idx="11"/>
          </p:nvPr>
        </p:nvSpPr>
        <p:spPr/>
        <p:txBody>
          <a:bodyPr/>
          <a:lstStyle/>
          <a:p>
            <a:endParaRPr lang="fr-TG"/>
          </a:p>
        </p:txBody>
      </p:sp>
      <p:sp>
        <p:nvSpPr>
          <p:cNvPr id="9" name="Espace réservé du numéro de diapositive 8">
            <a:extLst>
              <a:ext uri="{FF2B5EF4-FFF2-40B4-BE49-F238E27FC236}">
                <a16:creationId xmlns:a16="http://schemas.microsoft.com/office/drawing/2014/main" id="{0D2C8938-7EE6-47AA-8831-A432A6F5E3A1}"/>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64783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9FA68-CF56-408E-B545-6BE813BFFCD9}"/>
              </a:ext>
            </a:extLst>
          </p:cNvPr>
          <p:cNvSpPr>
            <a:spLocks noGrp="1"/>
          </p:cNvSpPr>
          <p:nvPr>
            <p:ph type="title"/>
          </p:nvPr>
        </p:nvSpPr>
        <p:spPr/>
        <p:txBody>
          <a:bodyPr/>
          <a:lstStyle/>
          <a:p>
            <a:r>
              <a:rPr lang="fr-FR"/>
              <a:t>Modifiez le style du titre</a:t>
            </a:r>
            <a:endParaRPr lang="fr-TG"/>
          </a:p>
        </p:txBody>
      </p:sp>
      <p:sp>
        <p:nvSpPr>
          <p:cNvPr id="3" name="Espace réservé de la date 2">
            <a:extLst>
              <a:ext uri="{FF2B5EF4-FFF2-40B4-BE49-F238E27FC236}">
                <a16:creationId xmlns:a16="http://schemas.microsoft.com/office/drawing/2014/main" id="{4579D02C-03D1-4166-8F52-6B8EBD3259C6}"/>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4" name="Espace réservé du pied de page 3">
            <a:extLst>
              <a:ext uri="{FF2B5EF4-FFF2-40B4-BE49-F238E27FC236}">
                <a16:creationId xmlns:a16="http://schemas.microsoft.com/office/drawing/2014/main" id="{D2954C3A-27CD-4CCE-86A3-D7F604FD0385}"/>
              </a:ext>
            </a:extLst>
          </p:cNvPr>
          <p:cNvSpPr>
            <a:spLocks noGrp="1"/>
          </p:cNvSpPr>
          <p:nvPr>
            <p:ph type="ftr" sz="quarter" idx="11"/>
          </p:nvPr>
        </p:nvSpPr>
        <p:spPr/>
        <p:txBody>
          <a:bodyPr/>
          <a:lstStyle/>
          <a:p>
            <a:endParaRPr lang="fr-TG"/>
          </a:p>
        </p:txBody>
      </p:sp>
      <p:sp>
        <p:nvSpPr>
          <p:cNvPr id="5" name="Espace réservé du numéro de diapositive 4">
            <a:extLst>
              <a:ext uri="{FF2B5EF4-FFF2-40B4-BE49-F238E27FC236}">
                <a16:creationId xmlns:a16="http://schemas.microsoft.com/office/drawing/2014/main" id="{F8C33133-1ED5-4C33-B67B-99DAF963F655}"/>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232027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B785AD-3E9D-4686-AE12-0BB64956FA43}"/>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3" name="Espace réservé du pied de page 2">
            <a:extLst>
              <a:ext uri="{FF2B5EF4-FFF2-40B4-BE49-F238E27FC236}">
                <a16:creationId xmlns:a16="http://schemas.microsoft.com/office/drawing/2014/main" id="{754EDE86-182F-4028-BA45-3351F325908B}"/>
              </a:ext>
            </a:extLst>
          </p:cNvPr>
          <p:cNvSpPr>
            <a:spLocks noGrp="1"/>
          </p:cNvSpPr>
          <p:nvPr>
            <p:ph type="ftr" sz="quarter" idx="11"/>
          </p:nvPr>
        </p:nvSpPr>
        <p:spPr/>
        <p:txBody>
          <a:bodyPr/>
          <a:lstStyle/>
          <a:p>
            <a:endParaRPr lang="fr-TG"/>
          </a:p>
        </p:txBody>
      </p:sp>
      <p:sp>
        <p:nvSpPr>
          <p:cNvPr id="4" name="Espace réservé du numéro de diapositive 3">
            <a:extLst>
              <a:ext uri="{FF2B5EF4-FFF2-40B4-BE49-F238E27FC236}">
                <a16:creationId xmlns:a16="http://schemas.microsoft.com/office/drawing/2014/main" id="{D68B0679-61F2-4E88-900C-00B8D1B37DE8}"/>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11024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20247-62DD-48CA-8EAA-046431A30A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G"/>
          </a:p>
        </p:txBody>
      </p:sp>
      <p:sp>
        <p:nvSpPr>
          <p:cNvPr id="3" name="Espace réservé du contenu 2">
            <a:extLst>
              <a:ext uri="{FF2B5EF4-FFF2-40B4-BE49-F238E27FC236}">
                <a16:creationId xmlns:a16="http://schemas.microsoft.com/office/drawing/2014/main" id="{5B82677D-A6E4-4BCD-B165-A19D5E7C3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u texte 3">
            <a:extLst>
              <a:ext uri="{FF2B5EF4-FFF2-40B4-BE49-F238E27FC236}">
                <a16:creationId xmlns:a16="http://schemas.microsoft.com/office/drawing/2014/main" id="{703FB843-15FC-45F1-9160-51EEC6FA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75BB27D-ABA0-4C10-8E15-152D11EA9BD3}"/>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6" name="Espace réservé du pied de page 5">
            <a:extLst>
              <a:ext uri="{FF2B5EF4-FFF2-40B4-BE49-F238E27FC236}">
                <a16:creationId xmlns:a16="http://schemas.microsoft.com/office/drawing/2014/main" id="{B6550652-5E04-4DB7-BDC8-E4E1636E2EDA}"/>
              </a:ext>
            </a:extLst>
          </p:cNvPr>
          <p:cNvSpPr>
            <a:spLocks noGrp="1"/>
          </p:cNvSpPr>
          <p:nvPr>
            <p:ph type="ftr" sz="quarter" idx="11"/>
          </p:nvPr>
        </p:nvSpPr>
        <p:spPr/>
        <p:txBody>
          <a:bodyPr/>
          <a:lstStyle/>
          <a:p>
            <a:endParaRPr lang="fr-TG"/>
          </a:p>
        </p:txBody>
      </p:sp>
      <p:sp>
        <p:nvSpPr>
          <p:cNvPr id="7" name="Espace réservé du numéro de diapositive 6">
            <a:extLst>
              <a:ext uri="{FF2B5EF4-FFF2-40B4-BE49-F238E27FC236}">
                <a16:creationId xmlns:a16="http://schemas.microsoft.com/office/drawing/2014/main" id="{D2E7251F-761D-4223-9287-AA21439A53DF}"/>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254791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783F60-96BB-43E9-A65B-2F72FE9629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G"/>
          </a:p>
        </p:txBody>
      </p:sp>
      <p:sp>
        <p:nvSpPr>
          <p:cNvPr id="3" name="Espace réservé pour une image  2">
            <a:extLst>
              <a:ext uri="{FF2B5EF4-FFF2-40B4-BE49-F238E27FC236}">
                <a16:creationId xmlns:a16="http://schemas.microsoft.com/office/drawing/2014/main" id="{EAEDD7C5-4F63-4848-8DF3-06407E8AA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G"/>
          </a:p>
        </p:txBody>
      </p:sp>
      <p:sp>
        <p:nvSpPr>
          <p:cNvPr id="4" name="Espace réservé du texte 3">
            <a:extLst>
              <a:ext uri="{FF2B5EF4-FFF2-40B4-BE49-F238E27FC236}">
                <a16:creationId xmlns:a16="http://schemas.microsoft.com/office/drawing/2014/main" id="{11E8C505-2B89-4DC6-B7F1-4AB920C83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768AF-71D3-48DC-B7C8-E541E97E93C9}"/>
              </a:ext>
            </a:extLst>
          </p:cNvPr>
          <p:cNvSpPr>
            <a:spLocks noGrp="1"/>
          </p:cNvSpPr>
          <p:nvPr>
            <p:ph type="dt" sz="half" idx="10"/>
          </p:nvPr>
        </p:nvSpPr>
        <p:spPr/>
        <p:txBody>
          <a:bodyPr/>
          <a:lstStyle/>
          <a:p>
            <a:fld id="{7E4ACA0D-0358-42BE-A37D-3CD941C2DE30}" type="datetimeFigureOut">
              <a:rPr lang="fr-TG" smtClean="0"/>
              <a:t>15/04/2024</a:t>
            </a:fld>
            <a:endParaRPr lang="fr-TG"/>
          </a:p>
        </p:txBody>
      </p:sp>
      <p:sp>
        <p:nvSpPr>
          <p:cNvPr id="6" name="Espace réservé du pied de page 5">
            <a:extLst>
              <a:ext uri="{FF2B5EF4-FFF2-40B4-BE49-F238E27FC236}">
                <a16:creationId xmlns:a16="http://schemas.microsoft.com/office/drawing/2014/main" id="{D0B4719A-26EC-477C-8367-BD348FD7E5C6}"/>
              </a:ext>
            </a:extLst>
          </p:cNvPr>
          <p:cNvSpPr>
            <a:spLocks noGrp="1"/>
          </p:cNvSpPr>
          <p:nvPr>
            <p:ph type="ftr" sz="quarter" idx="11"/>
          </p:nvPr>
        </p:nvSpPr>
        <p:spPr/>
        <p:txBody>
          <a:bodyPr/>
          <a:lstStyle/>
          <a:p>
            <a:endParaRPr lang="fr-TG"/>
          </a:p>
        </p:txBody>
      </p:sp>
      <p:sp>
        <p:nvSpPr>
          <p:cNvPr id="7" name="Espace réservé du numéro de diapositive 6">
            <a:extLst>
              <a:ext uri="{FF2B5EF4-FFF2-40B4-BE49-F238E27FC236}">
                <a16:creationId xmlns:a16="http://schemas.microsoft.com/office/drawing/2014/main" id="{18437EC4-3DF6-4710-A527-6506633D0438}"/>
              </a:ext>
            </a:extLst>
          </p:cNvPr>
          <p:cNvSpPr>
            <a:spLocks noGrp="1"/>
          </p:cNvSpPr>
          <p:nvPr>
            <p:ph type="sldNum" sz="quarter" idx="12"/>
          </p:nvPr>
        </p:nvSpPr>
        <p:spPr/>
        <p:txBody>
          <a:bodyPr/>
          <a:lstStyle/>
          <a:p>
            <a:fld id="{16FF94EB-8571-4DF8-ACA0-3390212D1975}" type="slidenum">
              <a:rPr lang="fr-TG" smtClean="0"/>
              <a:t>‹N°›</a:t>
            </a:fld>
            <a:endParaRPr lang="fr-TG"/>
          </a:p>
        </p:txBody>
      </p:sp>
    </p:spTree>
    <p:extLst>
      <p:ext uri="{BB962C8B-B14F-4D97-AF65-F5344CB8AC3E}">
        <p14:creationId xmlns:p14="http://schemas.microsoft.com/office/powerpoint/2010/main" val="32569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A192BCA-328D-4CC0-A667-6148F6461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G"/>
          </a:p>
        </p:txBody>
      </p:sp>
      <p:sp>
        <p:nvSpPr>
          <p:cNvPr id="3" name="Espace réservé du texte 2">
            <a:extLst>
              <a:ext uri="{FF2B5EF4-FFF2-40B4-BE49-F238E27FC236}">
                <a16:creationId xmlns:a16="http://schemas.microsoft.com/office/drawing/2014/main" id="{A517FAE0-4349-49AF-94B3-2E7C983C8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4" name="Espace réservé de la date 3">
            <a:extLst>
              <a:ext uri="{FF2B5EF4-FFF2-40B4-BE49-F238E27FC236}">
                <a16:creationId xmlns:a16="http://schemas.microsoft.com/office/drawing/2014/main" id="{D4D1D45E-C6AA-45DE-B5BC-2107F0F99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ACA0D-0358-42BE-A37D-3CD941C2DE30}" type="datetimeFigureOut">
              <a:rPr lang="fr-TG" smtClean="0"/>
              <a:t>15/04/2024</a:t>
            </a:fld>
            <a:endParaRPr lang="fr-TG"/>
          </a:p>
        </p:txBody>
      </p:sp>
      <p:sp>
        <p:nvSpPr>
          <p:cNvPr id="5" name="Espace réservé du pied de page 4">
            <a:extLst>
              <a:ext uri="{FF2B5EF4-FFF2-40B4-BE49-F238E27FC236}">
                <a16:creationId xmlns:a16="http://schemas.microsoft.com/office/drawing/2014/main" id="{2D1B871E-ACFA-4CB4-8853-4FECE106F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G"/>
          </a:p>
        </p:txBody>
      </p:sp>
      <p:sp>
        <p:nvSpPr>
          <p:cNvPr id="6" name="Espace réservé du numéro de diapositive 5">
            <a:extLst>
              <a:ext uri="{FF2B5EF4-FFF2-40B4-BE49-F238E27FC236}">
                <a16:creationId xmlns:a16="http://schemas.microsoft.com/office/drawing/2014/main" id="{4B77DF68-68CD-4A83-9281-1EDA776B6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F94EB-8571-4DF8-ACA0-3390212D1975}" type="slidenum">
              <a:rPr lang="fr-TG" smtClean="0"/>
              <a:t>‹N°›</a:t>
            </a:fld>
            <a:endParaRPr lang="fr-TG"/>
          </a:p>
        </p:txBody>
      </p:sp>
    </p:spTree>
    <p:extLst>
      <p:ext uri="{BB962C8B-B14F-4D97-AF65-F5344CB8AC3E}">
        <p14:creationId xmlns:p14="http://schemas.microsoft.com/office/powerpoint/2010/main" val="1209882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84AEE2C-DEAD-4EC5-ABEF-554FDC8F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739" y="1951383"/>
            <a:ext cx="5081661" cy="2955233"/>
          </a:xfrm>
          <a:prstGeom prst="rect">
            <a:avLst/>
          </a:prstGeom>
        </p:spPr>
      </p:pic>
      <p:sp>
        <p:nvSpPr>
          <p:cNvPr id="9" name="ZoneTexte 8">
            <a:extLst>
              <a:ext uri="{FF2B5EF4-FFF2-40B4-BE49-F238E27FC236}">
                <a16:creationId xmlns:a16="http://schemas.microsoft.com/office/drawing/2014/main" id="{7A169B4B-9E25-481D-AD0D-60D8AF63892D}"/>
              </a:ext>
            </a:extLst>
          </p:cNvPr>
          <p:cNvSpPr txBox="1"/>
          <p:nvPr/>
        </p:nvSpPr>
        <p:spPr>
          <a:xfrm>
            <a:off x="0" y="5380672"/>
            <a:ext cx="6096000" cy="1477328"/>
          </a:xfrm>
          <a:prstGeom prst="rect">
            <a:avLst/>
          </a:prstGeom>
          <a:noFill/>
        </p:spPr>
        <p:txBody>
          <a:bodyPr wrap="square">
            <a:spAutoFit/>
          </a:bodyPr>
          <a:lstStyle/>
          <a:p>
            <a:pPr algn="l" fontAlgn="base"/>
            <a:r>
              <a:rPr lang="fr-FR" dirty="0">
                <a:solidFill>
                  <a:srgbClr val="000000"/>
                </a:solidFill>
                <a:latin typeface="Arial Rounded MT Bold" panose="020F0704030504030204" pitchFamily="34" charset="0"/>
              </a:rPr>
              <a:t>KAMOUGUE SEPHORA</a:t>
            </a:r>
          </a:p>
          <a:p>
            <a:pPr algn="l" fontAlgn="base"/>
            <a:r>
              <a:rPr lang="fr-FR" b="0" i="0" dirty="0">
                <a:solidFill>
                  <a:srgbClr val="000000"/>
                </a:solidFill>
                <a:effectLst/>
                <a:latin typeface="Arial Rounded MT Bold" panose="020F0704030504030204" pitchFamily="34" charset="0"/>
              </a:rPr>
              <a:t>ADODODJI DAM</a:t>
            </a:r>
          </a:p>
          <a:p>
            <a:pPr algn="l" fontAlgn="base"/>
            <a:r>
              <a:rPr lang="fr-FR" dirty="0">
                <a:solidFill>
                  <a:srgbClr val="000000"/>
                </a:solidFill>
                <a:latin typeface="Arial Rounded MT Bold" panose="020F0704030504030204" pitchFamily="34" charset="0"/>
              </a:rPr>
              <a:t>EKOUE-BLA SANDJISON</a:t>
            </a:r>
          </a:p>
          <a:p>
            <a:pPr algn="l" fontAlgn="base"/>
            <a:r>
              <a:rPr lang="fr-FR" b="0" i="0" dirty="0">
                <a:solidFill>
                  <a:srgbClr val="000000"/>
                </a:solidFill>
                <a:effectLst/>
                <a:latin typeface="Arial Rounded MT Bold" panose="020F0704030504030204" pitchFamily="34" charset="0"/>
              </a:rPr>
              <a:t>AFAYOME SYL OSWALD</a:t>
            </a:r>
          </a:p>
          <a:p>
            <a:pPr algn="l" fontAlgn="base"/>
            <a:r>
              <a:rPr lang="fr-FR" dirty="0">
                <a:solidFill>
                  <a:srgbClr val="000000"/>
                </a:solidFill>
                <a:latin typeface="Arial Rounded MT Bold" panose="020F0704030504030204" pitchFamily="34" charset="0"/>
              </a:rPr>
              <a:t>KODJO AHLONKO ISAAC</a:t>
            </a:r>
            <a:endParaRPr lang="fr-FR" b="0" i="0" dirty="0">
              <a:solidFill>
                <a:srgbClr val="000000"/>
              </a:solidFill>
              <a:effectLst/>
              <a:latin typeface="Arial Rounded MT Bold" panose="020F0704030504030204" pitchFamily="34" charset="0"/>
            </a:endParaRPr>
          </a:p>
        </p:txBody>
      </p:sp>
    </p:spTree>
    <p:extLst>
      <p:ext uri="{BB962C8B-B14F-4D97-AF65-F5344CB8AC3E}">
        <p14:creationId xmlns:p14="http://schemas.microsoft.com/office/powerpoint/2010/main" val="272164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87A3A-CF87-4F96-A711-A968E724A2AE}"/>
              </a:ext>
            </a:extLst>
          </p:cNvPr>
          <p:cNvSpPr>
            <a:spLocks noGrp="1"/>
          </p:cNvSpPr>
          <p:nvPr>
            <p:ph type="title"/>
          </p:nvPr>
        </p:nvSpPr>
        <p:spPr/>
        <p:txBody>
          <a:bodyPr/>
          <a:lstStyle/>
          <a:p>
            <a:r>
              <a:rPr lang="fr-FR" dirty="0"/>
              <a:t>                            </a:t>
            </a:r>
            <a:r>
              <a:rPr lang="fr-FR" sz="5400" u="sng" dirty="0">
                <a:highlight>
                  <a:srgbClr val="00FF00"/>
                </a:highlight>
                <a:latin typeface="Arial Rounded MT Bold" panose="020F0704030504030204" pitchFamily="34" charset="0"/>
              </a:rPr>
              <a:t>PL/SQL</a:t>
            </a:r>
            <a:endParaRPr lang="fr-TG" sz="5400" u="sng" dirty="0">
              <a:highlight>
                <a:srgbClr val="00FF00"/>
              </a:highlight>
              <a:latin typeface="Arial Rounded MT Bold" panose="020F0704030504030204" pitchFamily="34" charset="0"/>
            </a:endParaRPr>
          </a:p>
        </p:txBody>
      </p:sp>
      <p:sp>
        <p:nvSpPr>
          <p:cNvPr id="3" name="Espace réservé du contenu 2">
            <a:extLst>
              <a:ext uri="{FF2B5EF4-FFF2-40B4-BE49-F238E27FC236}">
                <a16:creationId xmlns:a16="http://schemas.microsoft.com/office/drawing/2014/main" id="{23B6F84A-7F4B-4BE9-B84D-3772D7F420E6}"/>
              </a:ext>
            </a:extLst>
          </p:cNvPr>
          <p:cNvSpPr>
            <a:spLocks noGrp="1"/>
          </p:cNvSpPr>
          <p:nvPr>
            <p:ph idx="1"/>
          </p:nvPr>
        </p:nvSpPr>
        <p:spPr/>
        <p:txBody>
          <a:bodyPr>
            <a:normAutofit fontScale="55000" lnSpcReduction="20000"/>
          </a:bodyPr>
          <a:lstStyle/>
          <a:p>
            <a:pPr marL="0" indent="0" algn="l" fontAlgn="base">
              <a:buNone/>
            </a:pPr>
            <a:r>
              <a:rPr lang="fr-FR" b="0" i="0" dirty="0">
                <a:solidFill>
                  <a:srgbClr val="000000"/>
                </a:solidFill>
                <a:effectLst/>
                <a:latin typeface="inherit"/>
              </a:rPr>
              <a:t>PL/SQL est un langage procédural spécifiquement conçu pour accepter les instructions SQL au sein de sa syntaxe. Les unités du programme PL/SQL sont compilées par le serveur Oracle </a:t>
            </a:r>
            <a:r>
              <a:rPr lang="fr-FR" b="0" i="0" dirty="0" err="1">
                <a:solidFill>
                  <a:srgbClr val="000000"/>
                </a:solidFill>
                <a:effectLst/>
                <a:latin typeface="inherit"/>
              </a:rPr>
              <a:t>Database</a:t>
            </a:r>
            <a:r>
              <a:rPr lang="fr-FR" b="0" i="0" dirty="0">
                <a:solidFill>
                  <a:srgbClr val="000000"/>
                </a:solidFill>
                <a:effectLst/>
                <a:latin typeface="inherit"/>
              </a:rPr>
              <a:t> et stockées dans la base de données. Au moment de l’exécution, les deux langages PL/SQL et SQL s’exécutent au sein du même processus de serveur, pour une efficacité optimale.</a:t>
            </a:r>
          </a:p>
          <a:p>
            <a:pPr marL="0" indent="0" algn="l" fontAlgn="base">
              <a:buNone/>
            </a:pPr>
            <a:r>
              <a:rPr lang="fr-FR" b="0" i="0" dirty="0">
                <a:solidFill>
                  <a:srgbClr val="000000"/>
                </a:solidFill>
                <a:effectLst/>
                <a:latin typeface="inherit"/>
              </a:rPr>
              <a:t>PL/SQL permet d'ajouter de la logique procédurale aux requêtes SQL, ce qui le rend très puissant pour la manipulation et le         traitement des données dans la base de données. Cela facilite également la gestion des opérations métier et des tâches complexes     directement au niveau de la base de données</a:t>
            </a:r>
          </a:p>
          <a:p>
            <a:pPr marL="0" indent="0" algn="l" fontAlgn="base">
              <a:buNone/>
            </a:pPr>
            <a:r>
              <a:rPr lang="fr-FR" b="0" i="0" dirty="0">
                <a:solidFill>
                  <a:srgbClr val="000000"/>
                </a:solidFill>
                <a:effectLst/>
                <a:latin typeface="inherit"/>
              </a:rPr>
              <a:t>Structure du langage Le code PL/SQL est structuré en blocs. Un bloc comprend trois sections explicitement délimitées : les  déclarations, les instructions (encadrée par </a:t>
            </a:r>
            <a:r>
              <a:rPr lang="fr-FR" b="0" i="0" dirty="0" err="1">
                <a:solidFill>
                  <a:srgbClr val="000000"/>
                </a:solidFill>
                <a:effectLst/>
                <a:latin typeface="inherit"/>
              </a:rPr>
              <a:t>begin</a:t>
            </a:r>
            <a:r>
              <a:rPr lang="fr-FR" b="0" i="0" dirty="0">
                <a:solidFill>
                  <a:srgbClr val="000000"/>
                </a:solidFill>
                <a:effectLst/>
                <a:latin typeface="inherit"/>
              </a:rPr>
              <a:t> et end) et les exceptions, placées en général à la fin de la section d’instruction. On peut partout mettre des commentaires, avec deux formes possibles : soit une ligne commençant par deux tirets --, soit, comme en C/C++, un texte de longueur quelconque compris entre /* et */. La structure générale d’un bloc est donc la suivante :</a:t>
            </a:r>
          </a:p>
          <a:p>
            <a:pPr marL="0" indent="0" algn="l" fontAlgn="base">
              <a:buNone/>
            </a:pPr>
            <a:endParaRPr lang="fr-FR" b="0" i="0" dirty="0">
              <a:solidFill>
                <a:srgbClr val="000000"/>
              </a:solidFill>
              <a:effectLst/>
              <a:latin typeface="inherit"/>
            </a:endParaRPr>
          </a:p>
          <a:p>
            <a:pPr marL="0" indent="0" algn="l" fontAlgn="base">
              <a:buNone/>
            </a:pPr>
            <a:r>
              <a:rPr lang="fr-FR" b="0" i="0" dirty="0">
                <a:solidFill>
                  <a:srgbClr val="000000"/>
                </a:solidFill>
                <a:effectLst/>
                <a:latin typeface="inherit"/>
              </a:rPr>
              <a:t>[DECLARE]</a:t>
            </a:r>
          </a:p>
          <a:p>
            <a:pPr marL="0" indent="0" algn="l" fontAlgn="base">
              <a:buNone/>
            </a:pPr>
            <a:r>
              <a:rPr lang="fr-FR" b="0" i="0" dirty="0">
                <a:solidFill>
                  <a:srgbClr val="000000"/>
                </a:solidFill>
                <a:effectLst/>
                <a:latin typeface="inherit"/>
              </a:rPr>
              <a:t> -- Déclaration des variables, constantes, curseurs et exceptions </a:t>
            </a:r>
          </a:p>
          <a:p>
            <a:pPr marL="0" indent="0" algn="l" fontAlgn="base">
              <a:buNone/>
            </a:pPr>
            <a:r>
              <a:rPr lang="fr-FR" b="0" i="0" dirty="0">
                <a:solidFill>
                  <a:srgbClr val="000000"/>
                </a:solidFill>
                <a:effectLst/>
                <a:latin typeface="inherit"/>
              </a:rPr>
              <a:t>BEGIN</a:t>
            </a:r>
          </a:p>
          <a:p>
            <a:pPr marL="0" indent="0" algn="l" fontAlgn="base">
              <a:buNone/>
            </a:pPr>
            <a:r>
              <a:rPr lang="fr-FR" b="0" i="0" dirty="0">
                <a:solidFill>
                  <a:srgbClr val="000000"/>
                </a:solidFill>
                <a:effectLst/>
                <a:latin typeface="inherit"/>
              </a:rPr>
              <a:t> – Instructions, requêtes SQL, structures de contrôle</a:t>
            </a:r>
          </a:p>
          <a:p>
            <a:pPr marL="0" indent="0" algn="l" fontAlgn="base">
              <a:buNone/>
            </a:pPr>
            <a:r>
              <a:rPr lang="fr-FR" b="0" i="0" dirty="0">
                <a:solidFill>
                  <a:srgbClr val="000000"/>
                </a:solidFill>
                <a:effectLst/>
                <a:latin typeface="inherit"/>
              </a:rPr>
              <a:t> EXCEPTION </a:t>
            </a:r>
          </a:p>
          <a:p>
            <a:pPr marL="0" indent="0" algn="l" fontAlgn="base">
              <a:buNone/>
            </a:pPr>
            <a:r>
              <a:rPr lang="fr-FR" b="0" i="0" dirty="0">
                <a:solidFill>
                  <a:srgbClr val="000000"/>
                </a:solidFill>
                <a:effectLst/>
                <a:latin typeface="inherit"/>
              </a:rPr>
              <a:t>-- Traitement des erreurs </a:t>
            </a:r>
          </a:p>
          <a:p>
            <a:pPr marL="0" indent="0" algn="l" fontAlgn="base">
              <a:buNone/>
            </a:pPr>
            <a:r>
              <a:rPr lang="fr-FR" b="0" i="0" dirty="0">
                <a:solidFill>
                  <a:srgbClr val="000000"/>
                </a:solidFill>
                <a:effectLst/>
                <a:latin typeface="inherit"/>
              </a:rPr>
              <a:t>END;</a:t>
            </a:r>
          </a:p>
          <a:p>
            <a:pPr marL="0" indent="0">
              <a:buNone/>
            </a:pPr>
            <a:endParaRPr lang="fr-TG" dirty="0"/>
          </a:p>
        </p:txBody>
      </p:sp>
    </p:spTree>
    <p:extLst>
      <p:ext uri="{BB962C8B-B14F-4D97-AF65-F5344CB8AC3E}">
        <p14:creationId xmlns:p14="http://schemas.microsoft.com/office/powerpoint/2010/main" val="329439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768EDC1-6EC6-4A19-9927-7C757C7A5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51" y="1942639"/>
            <a:ext cx="5350897" cy="2972721"/>
          </a:xfrm>
          <a:prstGeom prst="rect">
            <a:avLst/>
          </a:prstGeom>
        </p:spPr>
      </p:pic>
    </p:spTree>
    <p:extLst>
      <p:ext uri="{BB962C8B-B14F-4D97-AF65-F5344CB8AC3E}">
        <p14:creationId xmlns:p14="http://schemas.microsoft.com/office/powerpoint/2010/main" val="88095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268D5F-64DF-4A9F-AB69-28A0B72939B6}"/>
              </a:ext>
            </a:extLst>
          </p:cNvPr>
          <p:cNvSpPr>
            <a:spLocks noGrp="1"/>
          </p:cNvSpPr>
          <p:nvPr>
            <p:ph type="title"/>
          </p:nvPr>
        </p:nvSpPr>
        <p:spPr/>
        <p:txBody>
          <a:bodyPr/>
          <a:lstStyle/>
          <a:p>
            <a:r>
              <a:rPr lang="fr-FR" dirty="0"/>
              <a:t>           </a:t>
            </a:r>
            <a:r>
              <a:rPr lang="fr-FR" sz="5400" u="sng" dirty="0">
                <a:highlight>
                  <a:srgbClr val="00FF00"/>
                </a:highlight>
                <a:latin typeface="Arial Rounded MT Bold" panose="020F0704030504030204" pitchFamily="34" charset="0"/>
              </a:rPr>
              <a:t>Déclencheur ou Trigger</a:t>
            </a:r>
            <a:endParaRPr lang="fr-TG" sz="5400" u="sng" dirty="0">
              <a:highlight>
                <a:srgbClr val="00FF00"/>
              </a:highlight>
              <a:latin typeface="Arial Rounded MT Bold" panose="020F0704030504030204" pitchFamily="34" charset="0"/>
            </a:endParaRPr>
          </a:p>
        </p:txBody>
      </p:sp>
      <p:sp>
        <p:nvSpPr>
          <p:cNvPr id="3" name="Espace réservé du contenu 2">
            <a:extLst>
              <a:ext uri="{FF2B5EF4-FFF2-40B4-BE49-F238E27FC236}">
                <a16:creationId xmlns:a16="http://schemas.microsoft.com/office/drawing/2014/main" id="{74B9B2D5-CC9C-4310-B4D2-067FCF5A2177}"/>
              </a:ext>
            </a:extLst>
          </p:cNvPr>
          <p:cNvSpPr>
            <a:spLocks noGrp="1"/>
          </p:cNvSpPr>
          <p:nvPr>
            <p:ph idx="1"/>
          </p:nvPr>
        </p:nvSpPr>
        <p:spPr/>
        <p:txBody>
          <a:bodyPr>
            <a:normAutofit fontScale="92500" lnSpcReduction="20000"/>
          </a:bodyPr>
          <a:lstStyle/>
          <a:p>
            <a:pPr algn="l" fontAlgn="base">
              <a:buFont typeface="+mj-lt"/>
              <a:buAutoNum type="arabicPeriod"/>
            </a:pPr>
            <a:r>
              <a:rPr lang="fr-FR" b="0" i="0" dirty="0">
                <a:solidFill>
                  <a:srgbClr val="000000"/>
                </a:solidFill>
                <a:effectLst/>
                <a:latin typeface="inherit"/>
              </a:rPr>
              <a:t>C'est quoi le trigger ? en informatique, un trigger ou déclencheur est un événement qui provoque l'exécution d'un algorithme. en musique, un trigger est un élément servant à numériser les sons d'une batterie acoustique en captant les impacts et en déclenchant un son via un module. en finance, un trigger désigne une barrière </a:t>
            </a:r>
            <a:r>
              <a:rPr lang="fr-FR" b="0" i="0" dirty="0" err="1">
                <a:solidFill>
                  <a:srgbClr val="000000"/>
                </a:solidFill>
                <a:effectLst/>
                <a:latin typeface="inherit"/>
              </a:rPr>
              <a:t>activante</a:t>
            </a:r>
            <a:r>
              <a:rPr lang="fr-FR" b="0" i="0" dirty="0">
                <a:solidFill>
                  <a:srgbClr val="000000"/>
                </a:solidFill>
                <a:effectLst/>
                <a:latin typeface="inherit"/>
              </a:rPr>
              <a:t>.</a:t>
            </a:r>
          </a:p>
          <a:p>
            <a:pPr algn="l" fontAlgn="base">
              <a:buFont typeface="+mj-lt"/>
              <a:buAutoNum type="arabicPeriod"/>
            </a:pPr>
            <a:r>
              <a:rPr lang="fr-FR" b="0" i="0" dirty="0">
                <a:solidFill>
                  <a:srgbClr val="000000"/>
                </a:solidFill>
                <a:effectLst/>
                <a:latin typeface="inherit"/>
              </a:rPr>
              <a:t>Quand se déclenche un trigger ? Un trigger (déclencheur) est un programme qui se déclenche automatiquement suite à un événement. C'est donc un programme que l'on n'appelle pas explicitement, à la différence d'une procédure stockée. gérer de la redondance d'information, après une dénormalisation du schéma.</a:t>
            </a:r>
          </a:p>
          <a:p>
            <a:pPr algn="l" fontAlgn="base">
              <a:buFont typeface="+mj-lt"/>
              <a:buAutoNum type="arabicPeriod"/>
            </a:pPr>
            <a:r>
              <a:rPr lang="fr-FR" b="0" i="0" dirty="0">
                <a:solidFill>
                  <a:srgbClr val="000000"/>
                </a:solidFill>
                <a:effectLst/>
                <a:latin typeface="inherit"/>
              </a:rPr>
              <a:t>Quels sont les types de triggers ? Les triggers sont aussi classifiées suivant qu'ils se déclenchent avant (</a:t>
            </a:r>
            <a:r>
              <a:rPr lang="fr-FR" b="0" i="0" dirty="0" err="1">
                <a:solidFill>
                  <a:srgbClr val="000000"/>
                </a:solidFill>
                <a:effectLst/>
                <a:latin typeface="inherit"/>
              </a:rPr>
              <a:t>before</a:t>
            </a:r>
            <a:r>
              <a:rPr lang="fr-FR" b="0" i="0" dirty="0">
                <a:solidFill>
                  <a:srgbClr val="000000"/>
                </a:solidFill>
                <a:effectLst/>
                <a:latin typeface="inherit"/>
              </a:rPr>
              <a:t>), après (</a:t>
            </a:r>
            <a:r>
              <a:rPr lang="fr-FR" b="0" i="0" dirty="0" err="1">
                <a:solidFill>
                  <a:srgbClr val="000000"/>
                </a:solidFill>
                <a:effectLst/>
                <a:latin typeface="inherit"/>
              </a:rPr>
              <a:t>after</a:t>
            </a:r>
            <a:r>
              <a:rPr lang="fr-FR" b="0" i="0" dirty="0">
                <a:solidFill>
                  <a:srgbClr val="000000"/>
                </a:solidFill>
                <a:effectLst/>
                <a:latin typeface="inherit"/>
              </a:rPr>
              <a:t>) ou à la place (</a:t>
            </a:r>
            <a:r>
              <a:rPr lang="fr-FR" b="0" i="0" dirty="0" err="1">
                <a:solidFill>
                  <a:srgbClr val="000000"/>
                </a:solidFill>
                <a:effectLst/>
                <a:latin typeface="inherit"/>
              </a:rPr>
              <a:t>instead</a:t>
            </a:r>
            <a:r>
              <a:rPr lang="fr-FR" b="0" i="0" dirty="0">
                <a:solidFill>
                  <a:srgbClr val="000000"/>
                </a:solidFill>
                <a:effectLst/>
                <a:latin typeface="inherit"/>
              </a:rPr>
              <a:t> of) de l'opération. Ils sont référencés respectivement comme des triggers BEFORE, AFTER et INSTEAD OF.</a:t>
            </a:r>
          </a:p>
          <a:p>
            <a:endParaRPr lang="fr-TG" dirty="0"/>
          </a:p>
        </p:txBody>
      </p:sp>
    </p:spTree>
    <p:extLst>
      <p:ext uri="{BB962C8B-B14F-4D97-AF65-F5344CB8AC3E}">
        <p14:creationId xmlns:p14="http://schemas.microsoft.com/office/powerpoint/2010/main" val="306738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3E2F0B9-6245-4D38-BBC3-5F648EE5A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603" y="2135792"/>
            <a:ext cx="5262793" cy="2586416"/>
          </a:xfrm>
        </p:spPr>
      </p:pic>
    </p:spTree>
    <p:extLst>
      <p:ext uri="{BB962C8B-B14F-4D97-AF65-F5344CB8AC3E}">
        <p14:creationId xmlns:p14="http://schemas.microsoft.com/office/powerpoint/2010/main" val="223351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C6A7DA-1294-40DB-9544-A2E6C5B44205}"/>
              </a:ext>
            </a:extLst>
          </p:cNvPr>
          <p:cNvSpPr>
            <a:spLocks noGrp="1"/>
          </p:cNvSpPr>
          <p:nvPr>
            <p:ph type="title"/>
          </p:nvPr>
        </p:nvSpPr>
        <p:spPr/>
        <p:txBody>
          <a:bodyPr>
            <a:normAutofit/>
          </a:bodyPr>
          <a:lstStyle/>
          <a:p>
            <a:r>
              <a:rPr lang="fr-FR" sz="5400" dirty="0"/>
              <a:t>            </a:t>
            </a:r>
            <a:r>
              <a:rPr lang="fr-FR" sz="5400" u="sng" dirty="0">
                <a:highlight>
                  <a:srgbClr val="00FF00"/>
                </a:highlight>
                <a:latin typeface="Arial Rounded MT Bold" panose="020F0704030504030204" pitchFamily="34" charset="0"/>
              </a:rPr>
              <a:t>Procédure Stockée</a:t>
            </a:r>
            <a:endParaRPr lang="fr-TG" sz="5400" u="sng" dirty="0">
              <a:highlight>
                <a:srgbClr val="00FF00"/>
              </a:highlight>
              <a:latin typeface="Arial Rounded MT Bold" panose="020F0704030504030204" pitchFamily="34" charset="0"/>
            </a:endParaRPr>
          </a:p>
        </p:txBody>
      </p:sp>
      <p:sp>
        <p:nvSpPr>
          <p:cNvPr id="3" name="Espace réservé du contenu 2">
            <a:extLst>
              <a:ext uri="{FF2B5EF4-FFF2-40B4-BE49-F238E27FC236}">
                <a16:creationId xmlns:a16="http://schemas.microsoft.com/office/drawing/2014/main" id="{E54A808D-6C1E-4D22-85F1-4EB2CC3876C3}"/>
              </a:ext>
            </a:extLst>
          </p:cNvPr>
          <p:cNvSpPr>
            <a:spLocks noGrp="1"/>
          </p:cNvSpPr>
          <p:nvPr>
            <p:ph idx="1"/>
          </p:nvPr>
        </p:nvSpPr>
        <p:spPr>
          <a:xfrm>
            <a:off x="838200" y="1825625"/>
            <a:ext cx="10515600" cy="5224532"/>
          </a:xfrm>
        </p:spPr>
        <p:txBody>
          <a:bodyPr>
            <a:normAutofit fontScale="55000" lnSpcReduction="20000"/>
          </a:bodyPr>
          <a:lstStyle/>
          <a:p>
            <a:pPr marL="0" indent="0" algn="l" fontAlgn="base">
              <a:buNone/>
            </a:pPr>
            <a:r>
              <a:rPr lang="fr-FR" b="0" i="0" dirty="0">
                <a:solidFill>
                  <a:srgbClr val="000000"/>
                </a:solidFill>
                <a:effectLst/>
                <a:latin typeface="inherit"/>
              </a:rPr>
              <a:t>Une procédure stockée, aussi appelée </a:t>
            </a:r>
            <a:r>
              <a:rPr lang="fr-FR" b="0" i="0" dirty="0" err="1">
                <a:solidFill>
                  <a:srgbClr val="000000"/>
                </a:solidFill>
                <a:effectLst/>
                <a:latin typeface="inherit"/>
              </a:rPr>
              <a:t>stored</a:t>
            </a:r>
            <a:r>
              <a:rPr lang="fr-FR" b="0" i="0" dirty="0">
                <a:solidFill>
                  <a:srgbClr val="000000"/>
                </a:solidFill>
                <a:effectLst/>
                <a:latin typeface="inherit"/>
              </a:rPr>
              <a:t> </a:t>
            </a:r>
            <a:r>
              <a:rPr lang="fr-FR" b="0" i="0" dirty="0" err="1">
                <a:solidFill>
                  <a:srgbClr val="000000"/>
                </a:solidFill>
                <a:effectLst/>
                <a:latin typeface="inherit"/>
              </a:rPr>
              <a:t>procedure</a:t>
            </a:r>
            <a:r>
              <a:rPr lang="fr-FR" b="0" i="0" dirty="0">
                <a:solidFill>
                  <a:srgbClr val="000000"/>
                </a:solidFill>
                <a:effectLst/>
                <a:latin typeface="inherit"/>
              </a:rPr>
              <a:t> en anglais, est un concept utilisé en administration de base de données afin d’exécuter un ensemble d’instructions SQL. Une telle procédure est stockée au sein du Système de Gestion de Base de </a:t>
            </a:r>
            <a:r>
              <a:rPr lang="fr-FR" b="0" i="0" dirty="0" err="1">
                <a:solidFill>
                  <a:srgbClr val="000000"/>
                </a:solidFill>
                <a:effectLst/>
                <a:latin typeface="inherit"/>
              </a:rPr>
              <a:t>Donneés</a:t>
            </a:r>
            <a:r>
              <a:rPr lang="fr-FR" b="0" i="0" dirty="0">
                <a:solidFill>
                  <a:srgbClr val="000000"/>
                </a:solidFill>
                <a:effectLst/>
                <a:latin typeface="inherit"/>
              </a:rPr>
              <a:t> (SGBD) et peut être appelée à tout moment par son nom afin d’exécuter celle-ci.</a:t>
            </a:r>
          </a:p>
          <a:p>
            <a:pPr algn="l" fontAlgn="base">
              <a:buFont typeface="+mj-lt"/>
              <a:buAutoNum type="arabicPeriod"/>
            </a:pPr>
            <a:r>
              <a:rPr lang="fr-FR" b="0" i="0" dirty="0">
                <a:solidFill>
                  <a:srgbClr val="000000"/>
                </a:solidFill>
                <a:effectLst/>
                <a:latin typeface="inherit"/>
              </a:rPr>
              <a:t>Avantages : </a:t>
            </a:r>
          </a:p>
          <a:p>
            <a:pPr marL="0" indent="0" algn="l" fontAlgn="base">
              <a:buNone/>
            </a:pPr>
            <a:r>
              <a:rPr lang="fr-FR" b="0" i="0" dirty="0">
                <a:solidFill>
                  <a:srgbClr val="000000"/>
                </a:solidFill>
                <a:effectLst/>
                <a:latin typeface="inherit"/>
              </a:rPr>
              <a:t>Réutilisabilité : Les procédures stockées peuvent être appelées plusieurs fois à partir de différents endroits dans votre application. </a:t>
            </a:r>
          </a:p>
          <a:p>
            <a:pPr marL="0" indent="0" algn="l" fontAlgn="base">
              <a:buNone/>
            </a:pPr>
            <a:r>
              <a:rPr lang="fr-FR" b="0" i="0" dirty="0">
                <a:solidFill>
                  <a:srgbClr val="000000"/>
                </a:solidFill>
                <a:effectLst/>
                <a:latin typeface="inherit"/>
              </a:rPr>
              <a:t>Performance : Les procédures stockées sont compilées une fois et peuvent être exécutées à plusieurs reprises, ce qui peut améliorer les performances. </a:t>
            </a:r>
          </a:p>
          <a:p>
            <a:pPr marL="0" indent="0" algn="l" fontAlgn="base">
              <a:buNone/>
            </a:pPr>
            <a:r>
              <a:rPr lang="fr-FR" b="0" i="0" dirty="0">
                <a:solidFill>
                  <a:srgbClr val="000000"/>
                </a:solidFill>
                <a:effectLst/>
                <a:latin typeface="inherit"/>
              </a:rPr>
              <a:t>Sécurité : Les procédures stockées peuvent être utilisées pour encapsuler la logique métier dans la base de données, ce qui limite l'accès direct aux données sous-jacentes. </a:t>
            </a:r>
          </a:p>
          <a:p>
            <a:pPr marL="0" indent="0" algn="l" fontAlgn="base">
              <a:buNone/>
            </a:pPr>
            <a:r>
              <a:rPr lang="fr-FR" dirty="0">
                <a:solidFill>
                  <a:srgbClr val="000000"/>
                </a:solidFill>
                <a:latin typeface="inherit"/>
              </a:rPr>
              <a:t>2.  </a:t>
            </a:r>
            <a:r>
              <a:rPr lang="fr-FR" b="0" i="0" dirty="0">
                <a:solidFill>
                  <a:srgbClr val="000000"/>
                </a:solidFill>
                <a:effectLst/>
                <a:latin typeface="inherit"/>
              </a:rPr>
              <a:t>Paramètres : Les procédures stockées peuvent accepter des paramètres d'entrée et de sortie, leur permettant de fonctionner avec des valeurs dynamiques. Les paramètres d'entrée permettent de fournir des valeurs à la procédure stockée lors de son appel. Les paramètres de sortie permettent à la procédure stockée de renvoyer des valeurs à l'appelant.</a:t>
            </a:r>
          </a:p>
          <a:p>
            <a:pPr marL="0" indent="0" algn="l" fontAlgn="base">
              <a:buNone/>
            </a:pPr>
            <a:endParaRPr lang="fr-FR" b="0" i="0" dirty="0">
              <a:solidFill>
                <a:srgbClr val="000000"/>
              </a:solidFill>
              <a:effectLst/>
              <a:latin typeface="inherit"/>
            </a:endParaRPr>
          </a:p>
          <a:p>
            <a:pPr marL="0" indent="0" algn="l" fontAlgn="base">
              <a:buNone/>
            </a:pPr>
            <a:r>
              <a:rPr lang="fr-FR">
                <a:solidFill>
                  <a:srgbClr val="000000"/>
                </a:solidFill>
                <a:latin typeface="inherit"/>
              </a:rPr>
              <a:t>3.  </a:t>
            </a:r>
            <a:r>
              <a:rPr lang="fr-FR" b="0" i="0">
                <a:solidFill>
                  <a:srgbClr val="000000"/>
                </a:solidFill>
                <a:effectLst/>
                <a:latin typeface="inherit"/>
              </a:rPr>
              <a:t>Syntaxe </a:t>
            </a:r>
            <a:r>
              <a:rPr lang="fr-FR" b="0" i="0" dirty="0">
                <a:solidFill>
                  <a:srgbClr val="000000"/>
                </a:solidFill>
                <a:effectLst/>
                <a:latin typeface="inherit"/>
              </a:rPr>
              <a:t>de création :</a:t>
            </a:r>
          </a:p>
          <a:p>
            <a:pPr marL="0" indent="0" algn="l" fontAlgn="base">
              <a:buNone/>
            </a:pPr>
            <a:endParaRPr lang="fr-FR" dirty="0">
              <a:solidFill>
                <a:srgbClr val="000000"/>
              </a:solidFill>
              <a:latin typeface="inherit"/>
            </a:endParaRPr>
          </a:p>
          <a:p>
            <a:pPr marL="0" indent="0" algn="l" fontAlgn="base">
              <a:buNone/>
            </a:pPr>
            <a:r>
              <a:rPr lang="fr-FR" b="0" i="0" dirty="0">
                <a:solidFill>
                  <a:srgbClr val="000000"/>
                </a:solidFill>
                <a:effectLst/>
                <a:latin typeface="inherit"/>
              </a:rPr>
              <a:t>CREATE PROCEDURE </a:t>
            </a:r>
            <a:r>
              <a:rPr lang="fr-FR" b="0" i="0" dirty="0" err="1">
                <a:solidFill>
                  <a:srgbClr val="000000"/>
                </a:solidFill>
                <a:effectLst/>
                <a:latin typeface="inherit"/>
              </a:rPr>
              <a:t>nom_procédure</a:t>
            </a:r>
            <a:r>
              <a:rPr lang="fr-FR" b="0" i="0" dirty="0">
                <a:solidFill>
                  <a:srgbClr val="000000"/>
                </a:solidFill>
                <a:effectLst/>
                <a:latin typeface="inherit"/>
              </a:rPr>
              <a:t> ([paramètres]) </a:t>
            </a:r>
          </a:p>
          <a:p>
            <a:pPr marL="0" indent="0" algn="l" fontAlgn="base">
              <a:buNone/>
            </a:pPr>
            <a:r>
              <a:rPr lang="fr-FR" b="0" i="0" dirty="0">
                <a:solidFill>
                  <a:srgbClr val="000000"/>
                </a:solidFill>
                <a:effectLst/>
                <a:latin typeface="inherit"/>
              </a:rPr>
              <a:t>BEGIN </a:t>
            </a:r>
          </a:p>
          <a:p>
            <a:pPr marL="0" indent="0" algn="l" fontAlgn="base">
              <a:buNone/>
            </a:pPr>
            <a:r>
              <a:rPr lang="fr-FR" b="0" i="0" dirty="0">
                <a:solidFill>
                  <a:srgbClr val="000000"/>
                </a:solidFill>
                <a:effectLst/>
                <a:latin typeface="inherit"/>
              </a:rPr>
              <a:t>-- corps de la procédure </a:t>
            </a:r>
          </a:p>
          <a:p>
            <a:pPr marL="0" indent="0" algn="l" fontAlgn="base">
              <a:buNone/>
            </a:pPr>
            <a:r>
              <a:rPr lang="fr-FR" b="0" i="0" dirty="0">
                <a:solidFill>
                  <a:srgbClr val="000000"/>
                </a:solidFill>
                <a:effectLst/>
                <a:latin typeface="inherit"/>
              </a:rPr>
              <a:t>END;</a:t>
            </a:r>
          </a:p>
          <a:p>
            <a:pPr marL="0" indent="0" algn="l" fontAlgn="base">
              <a:buNone/>
            </a:pPr>
            <a:endParaRPr lang="fr-FR" b="0" i="0" dirty="0">
              <a:solidFill>
                <a:srgbClr val="000000"/>
              </a:solidFill>
              <a:effectLst/>
              <a:latin typeface="inherit"/>
            </a:endParaRPr>
          </a:p>
          <a:p>
            <a:pPr marL="0" indent="0">
              <a:buNone/>
            </a:pPr>
            <a:endParaRPr lang="fr-FR" dirty="0"/>
          </a:p>
          <a:p>
            <a:pPr marL="0" indent="0">
              <a:buNone/>
            </a:pPr>
            <a:endParaRPr lang="fr-TG" dirty="0"/>
          </a:p>
        </p:txBody>
      </p:sp>
    </p:spTree>
    <p:extLst>
      <p:ext uri="{BB962C8B-B14F-4D97-AF65-F5344CB8AC3E}">
        <p14:creationId xmlns:p14="http://schemas.microsoft.com/office/powerpoint/2010/main" val="255330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DC4BB29-0225-4D08-9158-2C628A8C9B02}"/>
              </a:ext>
            </a:extLst>
          </p:cNvPr>
          <p:cNvSpPr>
            <a:spLocks noGrp="1"/>
          </p:cNvSpPr>
          <p:nvPr>
            <p:ph idx="1"/>
          </p:nvPr>
        </p:nvSpPr>
        <p:spPr/>
        <p:txBody>
          <a:bodyPr>
            <a:normAutofit/>
          </a:bodyPr>
          <a:lstStyle/>
          <a:p>
            <a:pPr marL="0" indent="0">
              <a:buNone/>
            </a:pPr>
            <a:endParaRPr lang="fr-FR" sz="5400" dirty="0"/>
          </a:p>
          <a:p>
            <a:pPr marL="0" indent="0">
              <a:buNone/>
            </a:pPr>
            <a:r>
              <a:rPr lang="fr-FR" sz="5400" dirty="0"/>
              <a:t>                        </a:t>
            </a:r>
            <a:r>
              <a:rPr lang="fr-FR" sz="5400" u="sng" dirty="0">
                <a:highlight>
                  <a:srgbClr val="00FF00"/>
                </a:highlight>
                <a:latin typeface="Arial Rounded MT Bold" panose="020F0704030504030204" pitchFamily="34" charset="0"/>
              </a:rPr>
              <a:t>THANKS</a:t>
            </a:r>
            <a:endParaRPr lang="fr-TG" sz="5400" u="sng" dirty="0">
              <a:highlight>
                <a:srgbClr val="00FF00"/>
              </a:highlight>
              <a:latin typeface="Arial Rounded MT Bold" panose="020F0704030504030204" pitchFamily="34" charset="0"/>
            </a:endParaRPr>
          </a:p>
        </p:txBody>
      </p:sp>
    </p:spTree>
    <p:extLst>
      <p:ext uri="{BB962C8B-B14F-4D97-AF65-F5344CB8AC3E}">
        <p14:creationId xmlns:p14="http://schemas.microsoft.com/office/powerpoint/2010/main" val="36750852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650</Words>
  <Application>Microsoft Office PowerPoint</Application>
  <PresentationFormat>Grand écran</PresentationFormat>
  <Paragraphs>38</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Arial Rounded MT Bold</vt:lpstr>
      <vt:lpstr>Calibri</vt:lpstr>
      <vt:lpstr>Calibri Light</vt:lpstr>
      <vt:lpstr>inherit</vt:lpstr>
      <vt:lpstr>Thème Office</vt:lpstr>
      <vt:lpstr>Présentation PowerPoint</vt:lpstr>
      <vt:lpstr>                            PL/SQL</vt:lpstr>
      <vt:lpstr>Présentation PowerPoint</vt:lpstr>
      <vt:lpstr>           Déclencheur ou Trigger</vt:lpstr>
      <vt:lpstr>Présentation PowerPoint</vt:lpstr>
      <vt:lpstr>            Procédure Stockée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ADNXI_CG1</dc:creator>
  <cp:lastModifiedBy>ADNXI_CG1</cp:lastModifiedBy>
  <cp:revision>12</cp:revision>
  <dcterms:created xsi:type="dcterms:W3CDTF">2024-04-15T08:56:45Z</dcterms:created>
  <dcterms:modified xsi:type="dcterms:W3CDTF">2024-04-15T14:39:43Z</dcterms:modified>
</cp:coreProperties>
</file>