
<file path=[Content_Types].xml><?xml version="1.0" encoding="utf-8"?>
<Types xmlns="http://schemas.openxmlformats.org/package/2006/content-types">
  <Default Extension="jfif"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1"/>
  </p:notesMasterIdLst>
  <p:handoutMasterIdLst>
    <p:handoutMasterId r:id="rId22"/>
  </p:handoutMasterIdLst>
  <p:sldIdLst>
    <p:sldId id="305" r:id="rId5"/>
    <p:sldId id="308" r:id="rId6"/>
    <p:sldId id="296" r:id="rId7"/>
    <p:sldId id="306" r:id="rId8"/>
    <p:sldId id="259" r:id="rId9"/>
    <p:sldId id="317" r:id="rId10"/>
    <p:sldId id="315" r:id="rId11"/>
    <p:sldId id="310" r:id="rId12"/>
    <p:sldId id="318" r:id="rId13"/>
    <p:sldId id="319" r:id="rId14"/>
    <p:sldId id="320" r:id="rId15"/>
    <p:sldId id="321" r:id="rId16"/>
    <p:sldId id="322" r:id="rId17"/>
    <p:sldId id="323" r:id="rId18"/>
    <p:sldId id="324" r:id="rId19"/>
    <p:sldId id="316" r:id="rId20"/>
  </p:sldIdLst>
  <p:sldSz cx="12192000" cy="6858000"/>
  <p:notesSz cx="6858000" cy="9144000"/>
  <p:defaultTextStyle>
    <a:defPPr rtl="0">
      <a:defRPr lang="fr-FR"/>
    </a:defPPr>
    <a:lvl1pPr marL="0" algn="l" defTabSz="914400" rtl="0" eaLnBrk="1" latinLnBrk="0" hangingPunct="1">
      <a:defRPr lang="fr-FR" sz="1800" kern="1200">
        <a:solidFill>
          <a:schemeClr val="tx1"/>
        </a:solidFill>
        <a:latin typeface="+mn-lt"/>
        <a:ea typeface="+mn-ea"/>
        <a:cs typeface="+mn-cs"/>
      </a:defRPr>
    </a:lvl1pPr>
    <a:lvl2pPr marL="457200" algn="l" defTabSz="914400" rtl="0" eaLnBrk="1" latinLnBrk="0" hangingPunct="1">
      <a:defRPr lang="fr-FR" sz="1800" kern="1200">
        <a:solidFill>
          <a:schemeClr val="tx1"/>
        </a:solidFill>
        <a:latin typeface="+mn-lt"/>
        <a:ea typeface="+mn-ea"/>
        <a:cs typeface="+mn-cs"/>
      </a:defRPr>
    </a:lvl2pPr>
    <a:lvl3pPr marL="914400" algn="l" defTabSz="914400" rtl="0" eaLnBrk="1" latinLnBrk="0" hangingPunct="1">
      <a:defRPr lang="fr-FR" sz="1800" kern="1200">
        <a:solidFill>
          <a:schemeClr val="tx1"/>
        </a:solidFill>
        <a:latin typeface="+mn-lt"/>
        <a:ea typeface="+mn-ea"/>
        <a:cs typeface="+mn-cs"/>
      </a:defRPr>
    </a:lvl3pPr>
    <a:lvl4pPr marL="1371600" algn="l" defTabSz="914400" rtl="0" eaLnBrk="1" latinLnBrk="0" hangingPunct="1">
      <a:defRPr lang="fr-FR" sz="1800" kern="1200">
        <a:solidFill>
          <a:schemeClr val="tx1"/>
        </a:solidFill>
        <a:latin typeface="+mn-lt"/>
        <a:ea typeface="+mn-ea"/>
        <a:cs typeface="+mn-cs"/>
      </a:defRPr>
    </a:lvl4pPr>
    <a:lvl5pPr marL="1828800" algn="l" defTabSz="914400" rtl="0" eaLnBrk="1" latinLnBrk="0" hangingPunct="1">
      <a:defRPr lang="fr-FR" sz="1800" kern="1200">
        <a:solidFill>
          <a:schemeClr val="tx1"/>
        </a:solidFill>
        <a:latin typeface="+mn-lt"/>
        <a:ea typeface="+mn-ea"/>
        <a:cs typeface="+mn-cs"/>
      </a:defRPr>
    </a:lvl5pPr>
    <a:lvl6pPr marL="2286000" algn="l" defTabSz="914400" rtl="0" eaLnBrk="1" latinLnBrk="0" hangingPunct="1">
      <a:defRPr lang="fr-FR" sz="1800" kern="1200">
        <a:solidFill>
          <a:schemeClr val="tx1"/>
        </a:solidFill>
        <a:latin typeface="+mn-lt"/>
        <a:ea typeface="+mn-ea"/>
        <a:cs typeface="+mn-cs"/>
      </a:defRPr>
    </a:lvl6pPr>
    <a:lvl7pPr marL="2743200" algn="l" defTabSz="914400" rtl="0" eaLnBrk="1" latinLnBrk="0" hangingPunct="1">
      <a:defRPr lang="fr-FR" sz="1800" kern="1200">
        <a:solidFill>
          <a:schemeClr val="tx1"/>
        </a:solidFill>
        <a:latin typeface="+mn-lt"/>
        <a:ea typeface="+mn-ea"/>
        <a:cs typeface="+mn-cs"/>
      </a:defRPr>
    </a:lvl7pPr>
    <a:lvl8pPr marL="3200400" algn="l" defTabSz="914400" rtl="0" eaLnBrk="1" latinLnBrk="0" hangingPunct="1">
      <a:defRPr lang="fr-FR" sz="1800" kern="1200">
        <a:solidFill>
          <a:schemeClr val="tx1"/>
        </a:solidFill>
        <a:latin typeface="+mn-lt"/>
        <a:ea typeface="+mn-ea"/>
        <a:cs typeface="+mn-cs"/>
      </a:defRPr>
    </a:lvl8pPr>
    <a:lvl9pPr marL="3657600" algn="l" defTabSz="914400" rtl="0" eaLnBrk="1" latinLnBrk="0" hangingPunct="1">
      <a:defRPr lang="fr-F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6" name="Auteur" initials="A"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9D7D9"/>
    <a:srgbClr val="93D3D9"/>
    <a:srgbClr val="AAD6FF"/>
    <a:srgbClr val="B2C8CD"/>
    <a:srgbClr val="CCD8D6"/>
    <a:srgbClr val="4F5945"/>
    <a:srgbClr val="73292A"/>
    <a:srgbClr val="7F867A"/>
    <a:srgbClr val="A65B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879" autoAdjust="0"/>
  </p:normalViewPr>
  <p:slideViewPr>
    <p:cSldViewPr snapToGrid="0">
      <p:cViewPr varScale="1">
        <p:scale>
          <a:sx n="86" d="100"/>
          <a:sy n="86" d="100"/>
        </p:scale>
        <p:origin x="562" y="58"/>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showGuides="1">
      <p:cViewPr varScale="1">
        <p:scale>
          <a:sx n="82" d="100"/>
          <a:sy n="82" d="100"/>
        </p:scale>
        <p:origin x="3942"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commentAuthors" Target="commentAuthors.xml"/><Relationship Id="rId28" Type="http://schemas.microsoft.com/office/2018/10/relationships/authors" Target="author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5A24E01-5535-46B9-A9A1-A9A07E639A88}" type="doc">
      <dgm:prSet loTypeId="urn:microsoft.com/office/officeart/2017/3/layout/DropPinTimeline" loCatId="timeline" qsTypeId="urn:microsoft.com/office/officeart/2005/8/quickstyle/simple1" qsCatId="simple" csTypeId="urn:microsoft.com/office/officeart/2005/8/colors/accent1_2" csCatId="accent1" phldr="1"/>
      <dgm:spPr/>
      <dgm:t>
        <a:bodyPr rtlCol="0"/>
        <a:lstStyle>
          <a:defPPr>
            <a:defRPr lang="fr-FR"/>
          </a:defPPr>
        </a:lstStyle>
        <a:p>
          <a:pPr rtl="0"/>
          <a:endParaRPr lang="fr-FR"/>
        </a:p>
      </dgm:t>
    </dgm:pt>
    <dgm:pt modelId="{DF1ABFB3-B399-406F-91BD-DCDF9A38526B}">
      <dgm:prSet phldrT="[Text]" phldr="0" custT="1"/>
      <dgm:spPr/>
      <dgm:t>
        <a:bodyPr rtlCol="0"/>
        <a:lstStyle>
          <a:defPPr>
            <a:defRPr lang="fr-FR"/>
          </a:defPPr>
        </a:lstStyle>
        <a:p>
          <a:pPr rtl="0"/>
          <a:r>
            <a:rPr lang="fr-FR" sz="1600" b="0" i="0" dirty="0"/>
            <a:t>L'objectif de la POO est de se concentrer sur l'objet lui-même et les données.</a:t>
          </a:r>
          <a:endParaRPr lang="fr-FR" sz="1600" b="0" i="0" dirty="0">
            <a:solidFill>
              <a:schemeClr val="accent3"/>
            </a:solidFill>
            <a:latin typeface="Gill Sans Nova Light" panose="020B0302020104020203" pitchFamily="34" charset="0"/>
            <a:cs typeface="Gill Sans Light" panose="020B0302020104020203" pitchFamily="34" charset="-79"/>
          </a:endParaRPr>
        </a:p>
      </dgm:t>
    </dgm:pt>
    <dgm:pt modelId="{78CB0E27-958C-4066-A189-8B36505E8204}" type="parTrans" cxnId="{15319551-A9EA-462E-845B-E5251E84291F}">
      <dgm:prSet/>
      <dgm:spPr/>
      <dgm:t>
        <a:bodyPr rtlCol="0"/>
        <a:lstStyle>
          <a:defPPr>
            <a:defRPr lang="fr-FR"/>
          </a:defPPr>
        </a:lstStyle>
        <a:p>
          <a:pPr rtl="0"/>
          <a:endParaRPr lang="fr-FR"/>
        </a:p>
      </dgm:t>
    </dgm:pt>
    <dgm:pt modelId="{70E4A1D3-514E-4327-991D-5CC9C6B41885}" type="sibTrans" cxnId="{15319551-A9EA-462E-845B-E5251E84291F}">
      <dgm:prSet/>
      <dgm:spPr/>
      <dgm:t>
        <a:bodyPr rtlCol="0"/>
        <a:lstStyle>
          <a:defPPr>
            <a:defRPr lang="fr-FR"/>
          </a:defPPr>
        </a:lstStyle>
        <a:p>
          <a:pPr rtl="0"/>
          <a:endParaRPr lang="fr-FR"/>
        </a:p>
      </dgm:t>
    </dgm:pt>
    <dgm:pt modelId="{58FF46FB-368D-4E9C-A650-0513B8879DA8}">
      <dgm:prSet phldr="0"/>
      <dgm:spPr/>
      <dgm:t>
        <a:bodyPr rtlCol="0"/>
        <a:lstStyle>
          <a:defPPr>
            <a:defRPr lang="fr-FR"/>
          </a:defPPr>
        </a:lstStyle>
        <a:p>
          <a:pPr rtl="0">
            <a:defRPr lang="fr-FR" b="1"/>
          </a:pPr>
          <a:r>
            <a:rPr lang="fr-FR" b="0" dirty="0">
              <a:solidFill>
                <a:schemeClr val="accent3"/>
              </a:solidFill>
              <a:latin typeface="Baskerville Old Face" panose="02020602080505020303" pitchFamily="18" charset="77"/>
              <a:ea typeface="Baskerville" panose="02020502070401020303" pitchFamily="18" charset="0"/>
            </a:rPr>
            <a:t>1.</a:t>
          </a:r>
        </a:p>
      </dgm:t>
    </dgm:pt>
    <dgm:pt modelId="{11DFA284-5E99-474D-BF05-364A45269DC7}" type="parTrans" cxnId="{C5645B39-CB65-4A0A-B369-E455C3B827C3}">
      <dgm:prSet/>
      <dgm:spPr/>
      <dgm:t>
        <a:bodyPr rtlCol="0"/>
        <a:lstStyle>
          <a:defPPr>
            <a:defRPr lang="fr-FR"/>
          </a:defPPr>
        </a:lstStyle>
        <a:p>
          <a:pPr rtl="0"/>
          <a:endParaRPr lang="fr-FR"/>
        </a:p>
      </dgm:t>
    </dgm:pt>
    <dgm:pt modelId="{CFA40740-0682-470C-AD5A-CFF53CD12BD2}" type="sibTrans" cxnId="{C5645B39-CB65-4A0A-B369-E455C3B827C3}">
      <dgm:prSet/>
      <dgm:spPr/>
      <dgm:t>
        <a:bodyPr rtlCol="0"/>
        <a:lstStyle>
          <a:defPPr>
            <a:defRPr lang="fr-FR"/>
          </a:defPPr>
        </a:lstStyle>
        <a:p>
          <a:pPr rtl="0"/>
          <a:endParaRPr lang="fr-FR"/>
        </a:p>
      </dgm:t>
    </dgm:pt>
    <dgm:pt modelId="{9A875394-CA1E-4432-AEEB-9054FCFF5E0E}">
      <dgm:prSet phldr="0" custT="1"/>
      <dgm:spPr/>
      <dgm:t>
        <a:bodyPr rtlCol="0"/>
        <a:lstStyle>
          <a:defPPr>
            <a:defRPr lang="fr-FR"/>
          </a:defPPr>
        </a:lstStyle>
        <a:p>
          <a:pPr rtl="0"/>
          <a:r>
            <a:rPr lang="fr-FR" sz="1600" b="0" i="0" dirty="0">
              <a:solidFill>
                <a:schemeClr val="accent3"/>
              </a:solidFill>
              <a:latin typeface="Gill Sans Nova Light" panose="020B0302020104020203" pitchFamily="34" charset="0"/>
              <a:cs typeface="Gill Sans Light" panose="020B0302020104020203" pitchFamily="34" charset="-79"/>
            </a:rPr>
            <a:t>Mieux organiser son code grâce aux concepts de classes et d’objets.</a:t>
          </a:r>
        </a:p>
      </dgm:t>
    </dgm:pt>
    <dgm:pt modelId="{FCC92BDD-6EA3-421D-9DA8-7D3A12D003B6}" type="parTrans" cxnId="{B659504B-18E4-4D89-A17C-34ABB280AE52}">
      <dgm:prSet/>
      <dgm:spPr/>
      <dgm:t>
        <a:bodyPr rtlCol="0"/>
        <a:lstStyle>
          <a:defPPr>
            <a:defRPr lang="fr-FR"/>
          </a:defPPr>
        </a:lstStyle>
        <a:p>
          <a:pPr rtl="0"/>
          <a:endParaRPr lang="fr-FR"/>
        </a:p>
      </dgm:t>
    </dgm:pt>
    <dgm:pt modelId="{0314452B-82A0-42F4-9551-DF00CFFC3580}" type="sibTrans" cxnId="{B659504B-18E4-4D89-A17C-34ABB280AE52}">
      <dgm:prSet/>
      <dgm:spPr/>
      <dgm:t>
        <a:bodyPr rtlCol="0"/>
        <a:lstStyle>
          <a:defPPr>
            <a:defRPr lang="fr-FR"/>
          </a:defPPr>
        </a:lstStyle>
        <a:p>
          <a:pPr rtl="0"/>
          <a:endParaRPr lang="fr-FR"/>
        </a:p>
      </dgm:t>
    </dgm:pt>
    <dgm:pt modelId="{D05E1923-5021-40F7-B4EF-E582E23A699D}">
      <dgm:prSet phldr="0"/>
      <dgm:spPr/>
      <dgm:t>
        <a:bodyPr rtlCol="0"/>
        <a:lstStyle>
          <a:defPPr>
            <a:defRPr lang="fr-FR"/>
          </a:defPPr>
        </a:lstStyle>
        <a:p>
          <a:pPr rtl="0">
            <a:defRPr lang="fr-FR" b="1"/>
          </a:pPr>
          <a:r>
            <a:rPr lang="fr-FR" b="0" dirty="0">
              <a:solidFill>
                <a:schemeClr val="accent3"/>
              </a:solidFill>
              <a:latin typeface="Baskerville Old Face" panose="02020602080505020303" pitchFamily="18" charset="77"/>
              <a:ea typeface="Baskerville" panose="02020502070401020303" pitchFamily="18" charset="0"/>
            </a:rPr>
            <a:t>4.</a:t>
          </a:r>
        </a:p>
      </dgm:t>
    </dgm:pt>
    <dgm:pt modelId="{FD6C5CD2-9CED-4BE6-89CD-A5A5CCE63B3E}" type="parTrans" cxnId="{72C4D6D9-419A-42C1-A76D-84599F65BB08}">
      <dgm:prSet/>
      <dgm:spPr/>
      <dgm:t>
        <a:bodyPr rtlCol="0"/>
        <a:lstStyle>
          <a:defPPr>
            <a:defRPr lang="fr-FR"/>
          </a:defPPr>
        </a:lstStyle>
        <a:p>
          <a:pPr rtl="0"/>
          <a:endParaRPr lang="fr-FR"/>
        </a:p>
      </dgm:t>
    </dgm:pt>
    <dgm:pt modelId="{F020958C-EF86-4274-85F9-318F2792F7B6}" type="sibTrans" cxnId="{72C4D6D9-419A-42C1-A76D-84599F65BB08}">
      <dgm:prSet/>
      <dgm:spPr/>
      <dgm:t>
        <a:bodyPr rtlCol="0"/>
        <a:lstStyle>
          <a:defPPr>
            <a:defRPr lang="fr-FR"/>
          </a:defPPr>
        </a:lstStyle>
        <a:p>
          <a:pPr rtl="0"/>
          <a:endParaRPr lang="fr-FR"/>
        </a:p>
      </dgm:t>
    </dgm:pt>
    <dgm:pt modelId="{579089A8-5362-4BA4-9163-D19228C1808F}">
      <dgm:prSet phldr="0" custT="1"/>
      <dgm:spPr/>
      <dgm:t>
        <a:bodyPr/>
        <a:lstStyle>
          <a:defPPr>
            <a:defRPr lang="fr-FR"/>
          </a:defPPr>
        </a:lstStyle>
        <a:p>
          <a:r>
            <a:rPr lang="fr-FR" sz="1600" b="0" i="0" dirty="0"/>
            <a:t>Elle facilite également le travail coopératif et la maintenance à long terme</a:t>
          </a:r>
          <a:endParaRPr lang="fr-FR" sz="1600" b="0" i="0" dirty="0">
            <a:solidFill>
              <a:schemeClr val="accent3"/>
            </a:solidFill>
            <a:latin typeface="Gill Sans Nova Light" panose="020B0302020104020203" pitchFamily="34" charset="0"/>
            <a:cs typeface="Gill Sans Light" panose="020B0302020104020203" pitchFamily="34" charset="-79"/>
          </a:endParaRPr>
        </a:p>
      </dgm:t>
    </dgm:pt>
    <dgm:pt modelId="{FB2DEB6E-B29F-4E51-960A-23ECC62EBF38}" type="parTrans" cxnId="{4876CF51-F110-4E25-8FD4-08D25B4B0AB8}">
      <dgm:prSet/>
      <dgm:spPr/>
      <dgm:t>
        <a:bodyPr rtlCol="0"/>
        <a:lstStyle>
          <a:defPPr>
            <a:defRPr lang="fr-FR"/>
          </a:defPPr>
        </a:lstStyle>
        <a:p>
          <a:pPr rtl="0"/>
          <a:endParaRPr lang="fr-FR"/>
        </a:p>
      </dgm:t>
    </dgm:pt>
    <dgm:pt modelId="{1C5328B1-AC18-4CF7-A034-BB0592F4A2A1}" type="sibTrans" cxnId="{4876CF51-F110-4E25-8FD4-08D25B4B0AB8}">
      <dgm:prSet/>
      <dgm:spPr/>
      <dgm:t>
        <a:bodyPr rtlCol="0"/>
        <a:lstStyle>
          <a:defPPr>
            <a:defRPr lang="fr-FR"/>
          </a:defPPr>
        </a:lstStyle>
        <a:p>
          <a:pPr rtl="0"/>
          <a:endParaRPr lang="fr-FR"/>
        </a:p>
      </dgm:t>
    </dgm:pt>
    <dgm:pt modelId="{FA8F44BD-C8C7-462C-9756-1EC498E86842}">
      <dgm:prSet phldr="0"/>
      <dgm:spPr/>
      <dgm:t>
        <a:bodyPr rtlCol="0"/>
        <a:lstStyle>
          <a:defPPr>
            <a:defRPr lang="fr-FR"/>
          </a:defPPr>
        </a:lstStyle>
        <a:p>
          <a:pPr rtl="0">
            <a:defRPr lang="fr-FR" b="1"/>
          </a:pPr>
          <a:r>
            <a:rPr lang="fr-FR" b="0" dirty="0">
              <a:solidFill>
                <a:schemeClr val="accent3"/>
              </a:solidFill>
              <a:latin typeface="Baskerville Old Face" panose="02020602080505020303" pitchFamily="18" charset="77"/>
              <a:ea typeface="Baskerville" panose="02020502070401020303" pitchFamily="18" charset="0"/>
            </a:rPr>
            <a:t>2.</a:t>
          </a:r>
        </a:p>
      </dgm:t>
    </dgm:pt>
    <dgm:pt modelId="{F47063EE-4B58-4EDE-A4F2-A4BD81B82F21}" type="parTrans" cxnId="{0D51BD2E-4619-469B-B233-EBAC3D4D0BA6}">
      <dgm:prSet/>
      <dgm:spPr/>
      <dgm:t>
        <a:bodyPr rtlCol="0"/>
        <a:lstStyle>
          <a:defPPr>
            <a:defRPr lang="fr-FR"/>
          </a:defPPr>
        </a:lstStyle>
        <a:p>
          <a:pPr rtl="0"/>
          <a:endParaRPr lang="fr-FR"/>
        </a:p>
      </dgm:t>
    </dgm:pt>
    <dgm:pt modelId="{8C8A9736-03DA-4B1C-A590-10B4AD89452B}" type="sibTrans" cxnId="{0D51BD2E-4619-469B-B233-EBAC3D4D0BA6}">
      <dgm:prSet/>
      <dgm:spPr/>
      <dgm:t>
        <a:bodyPr rtlCol="0"/>
        <a:lstStyle>
          <a:defPPr>
            <a:defRPr lang="fr-FR"/>
          </a:defPPr>
        </a:lstStyle>
        <a:p>
          <a:pPr rtl="0"/>
          <a:endParaRPr lang="fr-FR"/>
        </a:p>
      </dgm:t>
    </dgm:pt>
    <dgm:pt modelId="{EFEB4D61-3A9C-4140-977F-3C3F5C9EE9D1}">
      <dgm:prSet phldr="0" custT="1"/>
      <dgm:spPr/>
      <dgm:t>
        <a:bodyPr rtlCol="0"/>
        <a:lstStyle>
          <a:defPPr>
            <a:defRPr lang="fr-FR"/>
          </a:defPPr>
        </a:lstStyle>
        <a:p>
          <a:pPr rtl="0"/>
          <a:r>
            <a:rPr lang="fr-FR" sz="1600" b="0" i="0" dirty="0"/>
            <a:t>Permet de structurer un programme logiciel en éléments de code simples et réutilisables</a:t>
          </a:r>
          <a:endParaRPr lang="fr-FR" sz="1600" b="0" i="0" dirty="0">
            <a:solidFill>
              <a:schemeClr val="accent3"/>
            </a:solidFill>
            <a:latin typeface="Gill Sans Nova Light" panose="020B0302020104020203" pitchFamily="34" charset="0"/>
            <a:cs typeface="Gill Sans Light" panose="020B0302020104020203" pitchFamily="34" charset="-79"/>
          </a:endParaRPr>
        </a:p>
      </dgm:t>
    </dgm:pt>
    <dgm:pt modelId="{57D352E4-0431-4F68-B8F1-61BFA34799AA}" type="parTrans" cxnId="{1B32EF2C-9DB5-4504-A9DA-B4956CC00208}">
      <dgm:prSet/>
      <dgm:spPr/>
      <dgm:t>
        <a:bodyPr rtlCol="0"/>
        <a:lstStyle>
          <a:defPPr>
            <a:defRPr lang="fr-FR"/>
          </a:defPPr>
        </a:lstStyle>
        <a:p>
          <a:pPr rtl="0"/>
          <a:endParaRPr lang="fr-FR"/>
        </a:p>
      </dgm:t>
    </dgm:pt>
    <dgm:pt modelId="{0ECC32B6-1E7C-4AA4-9DBF-D69B7C5E64A9}" type="sibTrans" cxnId="{1B32EF2C-9DB5-4504-A9DA-B4956CC00208}">
      <dgm:prSet/>
      <dgm:spPr/>
      <dgm:t>
        <a:bodyPr rtlCol="0"/>
        <a:lstStyle>
          <a:defPPr>
            <a:defRPr lang="fr-FR"/>
          </a:defPPr>
        </a:lstStyle>
        <a:p>
          <a:pPr rtl="0"/>
          <a:endParaRPr lang="fr-FR"/>
        </a:p>
      </dgm:t>
    </dgm:pt>
    <dgm:pt modelId="{8BAB5E6F-A65E-41DB-A296-0818B0E49F7C}">
      <dgm:prSet phldr="0"/>
      <dgm:spPr/>
      <dgm:t>
        <a:bodyPr rtlCol="0"/>
        <a:lstStyle>
          <a:defPPr>
            <a:defRPr lang="fr-FR"/>
          </a:defPPr>
        </a:lstStyle>
        <a:p>
          <a:pPr rtl="0">
            <a:defRPr lang="fr-FR" b="1"/>
          </a:pPr>
          <a:r>
            <a:rPr lang="fr-FR" b="0" dirty="0">
              <a:solidFill>
                <a:schemeClr val="accent3"/>
              </a:solidFill>
              <a:latin typeface="Baskerville Old Face" panose="02020602080505020303" pitchFamily="18" charset="77"/>
              <a:ea typeface="Baskerville" panose="02020502070401020303" pitchFamily="18" charset="0"/>
            </a:rPr>
            <a:t>5.</a:t>
          </a:r>
        </a:p>
      </dgm:t>
    </dgm:pt>
    <dgm:pt modelId="{886842C6-3EFC-4BE7-B417-415595758830}" type="parTrans" cxnId="{66B49C6C-FAFD-47B4-BF22-05A295C23D4E}">
      <dgm:prSet/>
      <dgm:spPr/>
      <dgm:t>
        <a:bodyPr rtlCol="0"/>
        <a:lstStyle>
          <a:defPPr>
            <a:defRPr lang="fr-FR"/>
          </a:defPPr>
        </a:lstStyle>
        <a:p>
          <a:pPr rtl="0"/>
          <a:endParaRPr lang="fr-FR"/>
        </a:p>
      </dgm:t>
    </dgm:pt>
    <dgm:pt modelId="{B407F4C3-8FC9-4E91-A0EC-6B33713CC9A5}" type="sibTrans" cxnId="{66B49C6C-FAFD-47B4-BF22-05A295C23D4E}">
      <dgm:prSet/>
      <dgm:spPr/>
      <dgm:t>
        <a:bodyPr rtlCol="0"/>
        <a:lstStyle>
          <a:defPPr>
            <a:defRPr lang="fr-FR"/>
          </a:defPPr>
        </a:lstStyle>
        <a:p>
          <a:pPr rtl="0"/>
          <a:endParaRPr lang="fr-FR"/>
        </a:p>
      </dgm:t>
    </dgm:pt>
    <dgm:pt modelId="{332BC85C-1CF3-4F8F-ACB7-5B6D53744AE1}">
      <dgm:prSet phldr="0" custT="1"/>
      <dgm:spPr/>
      <dgm:t>
        <a:bodyPr rtlCol="0"/>
        <a:lstStyle>
          <a:defPPr>
            <a:defRPr lang="fr-FR"/>
          </a:defPPr>
        </a:lstStyle>
        <a:p>
          <a:pPr rtl="0"/>
          <a:r>
            <a:rPr lang="fr-FR" sz="1600" b="0" i="0" dirty="0"/>
            <a:t>La POO rend le code plus modulaire, réutilisable et facile à comprendre.</a:t>
          </a:r>
          <a:endParaRPr lang="fr-FR" sz="1600" b="0" i="0" dirty="0">
            <a:solidFill>
              <a:schemeClr val="accent3"/>
            </a:solidFill>
            <a:latin typeface="Gill Sans Nova Light" panose="020B0302020104020203" pitchFamily="34" charset="0"/>
            <a:cs typeface="Gill Sans Light" panose="020B0302020104020203" pitchFamily="34" charset="-79"/>
          </a:endParaRPr>
        </a:p>
      </dgm:t>
    </dgm:pt>
    <dgm:pt modelId="{99F218FD-90FE-450E-A368-B3E3677E74E8}" type="parTrans" cxnId="{2617C475-F537-46A6-ADE1-4EB764853601}">
      <dgm:prSet/>
      <dgm:spPr/>
      <dgm:t>
        <a:bodyPr rtlCol="0"/>
        <a:lstStyle>
          <a:defPPr>
            <a:defRPr lang="fr-FR"/>
          </a:defPPr>
        </a:lstStyle>
        <a:p>
          <a:pPr rtl="0"/>
          <a:endParaRPr lang="fr-FR"/>
        </a:p>
      </dgm:t>
    </dgm:pt>
    <dgm:pt modelId="{8D1CC686-B05C-4470-A959-236CC9C8BB70}" type="sibTrans" cxnId="{2617C475-F537-46A6-ADE1-4EB764853601}">
      <dgm:prSet/>
      <dgm:spPr/>
      <dgm:t>
        <a:bodyPr rtlCol="0"/>
        <a:lstStyle>
          <a:defPPr>
            <a:defRPr lang="fr-FR"/>
          </a:defPPr>
        </a:lstStyle>
        <a:p>
          <a:pPr rtl="0"/>
          <a:endParaRPr lang="fr-FR"/>
        </a:p>
      </dgm:t>
    </dgm:pt>
    <dgm:pt modelId="{8B9AF88A-E1F7-4D3A-905F-87228D6A8655}">
      <dgm:prSet phldr="0"/>
      <dgm:spPr/>
      <dgm:t>
        <a:bodyPr rtlCol="0"/>
        <a:lstStyle>
          <a:defPPr>
            <a:defRPr lang="fr-FR"/>
          </a:defPPr>
        </a:lstStyle>
        <a:p>
          <a:pPr rtl="0">
            <a:defRPr lang="fr-FR" b="1"/>
          </a:pPr>
          <a:r>
            <a:rPr lang="fr-FR" b="0" dirty="0">
              <a:solidFill>
                <a:schemeClr val="accent3"/>
              </a:solidFill>
              <a:latin typeface="Baskerville Old Face" panose="02020602080505020303" pitchFamily="18" charset="77"/>
              <a:ea typeface="Baskerville" panose="02020502070401020303" pitchFamily="18" charset="0"/>
            </a:rPr>
            <a:t>3.</a:t>
          </a:r>
        </a:p>
      </dgm:t>
    </dgm:pt>
    <dgm:pt modelId="{933A8FED-7B84-4ED0-B6AA-2EE26A89B8EA}" type="parTrans" cxnId="{E1474FF3-8E3C-4B30-985C-CE88BA0FE324}">
      <dgm:prSet/>
      <dgm:spPr/>
      <dgm:t>
        <a:bodyPr rtlCol="0"/>
        <a:lstStyle>
          <a:defPPr>
            <a:defRPr lang="fr-FR"/>
          </a:defPPr>
        </a:lstStyle>
        <a:p>
          <a:pPr rtl="0"/>
          <a:endParaRPr lang="fr-FR"/>
        </a:p>
      </dgm:t>
    </dgm:pt>
    <dgm:pt modelId="{F11DD6EC-352C-4A0E-84AA-FEBE2F06BCF9}" type="sibTrans" cxnId="{E1474FF3-8E3C-4B30-985C-CE88BA0FE324}">
      <dgm:prSet/>
      <dgm:spPr/>
      <dgm:t>
        <a:bodyPr rtlCol="0"/>
        <a:lstStyle>
          <a:defPPr>
            <a:defRPr lang="fr-FR"/>
          </a:defPPr>
        </a:lstStyle>
        <a:p>
          <a:pPr rtl="0"/>
          <a:endParaRPr lang="fr-FR"/>
        </a:p>
      </dgm:t>
    </dgm:pt>
    <dgm:pt modelId="{6E9F3C9B-13CA-43A8-8836-0B2B41D07DEF}" type="pres">
      <dgm:prSet presAssocID="{05A24E01-5535-46B9-A9A1-A9A07E639A88}" presName="root" presStyleCnt="0">
        <dgm:presLayoutVars>
          <dgm:chMax/>
          <dgm:chPref/>
          <dgm:animLvl val="lvl"/>
        </dgm:presLayoutVars>
      </dgm:prSet>
      <dgm:spPr/>
    </dgm:pt>
    <dgm:pt modelId="{E8AACCBB-6709-4071-B389-3BB226B3A586}" type="pres">
      <dgm:prSet presAssocID="{05A24E01-5535-46B9-A9A1-A9A07E639A88}" presName="divider" presStyleLbl="fgAcc1" presStyleIdx="0" presStyleCnt="6" custLinFactNeighborY="0"/>
      <dgm:spPr>
        <a:solidFill>
          <a:schemeClr val="lt1">
            <a:alpha val="90000"/>
            <a:hueOff val="0"/>
            <a:satOff val="0"/>
            <a:lumOff val="0"/>
            <a:alphaOff val="0"/>
          </a:schemeClr>
        </a:solidFill>
        <a:ln w="19050" cap="flat" cmpd="sng" algn="ctr">
          <a:solidFill>
            <a:schemeClr val="accent1"/>
          </a:solidFill>
          <a:prstDash val="solid"/>
          <a:miter lim="800000"/>
          <a:tailEnd type="triangle" w="lg" len="lg"/>
        </a:ln>
        <a:effectLst/>
      </dgm:spPr>
    </dgm:pt>
    <dgm:pt modelId="{E6F74CED-5217-4282-85F1-1C12DC84731C}" type="pres">
      <dgm:prSet presAssocID="{05A24E01-5535-46B9-A9A1-A9A07E639A88}" presName="nodes" presStyleCnt="0">
        <dgm:presLayoutVars>
          <dgm:chMax/>
          <dgm:chPref/>
          <dgm:animLvl val="lvl"/>
        </dgm:presLayoutVars>
      </dgm:prSet>
      <dgm:spPr/>
    </dgm:pt>
    <dgm:pt modelId="{AC377099-4DAE-451C-ADE9-98036E2679B5}" type="pres">
      <dgm:prSet presAssocID="{58FF46FB-368D-4E9C-A650-0513B8879DA8}" presName="composite" presStyleCnt="0"/>
      <dgm:spPr/>
    </dgm:pt>
    <dgm:pt modelId="{B6C94ECD-6415-4250-B4AD-F67BF5BECFB8}" type="pres">
      <dgm:prSet presAssocID="{58FF46FB-368D-4E9C-A650-0513B8879DA8}" presName="ConnectorPoint" presStyleLbl="lnNode1" presStyleIdx="0" presStyleCnt="5"/>
      <dgm:spPr>
        <a:solidFill>
          <a:schemeClr val="accent1">
            <a:hueOff val="0"/>
            <a:satOff val="0"/>
            <a:lumOff val="0"/>
            <a:alphaOff val="0"/>
          </a:schemeClr>
        </a:solidFill>
        <a:ln w="6350" cap="flat" cmpd="sng" algn="ctr">
          <a:solidFill>
            <a:schemeClr val="lt1">
              <a:hueOff val="0"/>
              <a:satOff val="0"/>
              <a:lumOff val="0"/>
              <a:alphaOff val="0"/>
            </a:schemeClr>
          </a:solidFill>
          <a:prstDash val="solid"/>
          <a:miter lim="800000"/>
        </a:ln>
        <a:effectLst/>
      </dgm:spPr>
    </dgm:pt>
    <dgm:pt modelId="{0E99BB09-1B86-4308-A570-3981E6DD3A06}" type="pres">
      <dgm:prSet presAssocID="{58FF46FB-368D-4E9C-A650-0513B8879DA8}" presName="DropPinPlaceHolder" presStyleCnt="0"/>
      <dgm:spPr/>
    </dgm:pt>
    <dgm:pt modelId="{0ED6E8D6-BD44-4400-BC14-1BC75CB979A3}" type="pres">
      <dgm:prSet presAssocID="{58FF46FB-368D-4E9C-A650-0513B8879DA8}" presName="DropPin" presStyleLbl="alignNode1" presStyleIdx="0" presStyleCnt="5"/>
      <dgm:spPr>
        <a:solidFill>
          <a:schemeClr val="accent1"/>
        </a:solidFill>
        <a:ln>
          <a:solidFill>
            <a:srgbClr val="4F5945"/>
          </a:solidFill>
        </a:ln>
      </dgm:spPr>
    </dgm:pt>
    <dgm:pt modelId="{5B7FC7CF-F58D-48D5-8BCC-38D6EE87890B}" type="pres">
      <dgm:prSet presAssocID="{58FF46FB-368D-4E9C-A650-0513B8879DA8}" presName="Ellipse" presStyleLbl="fgAcc1" presStyleIdx="1" presStyleCnt="6"/>
      <dgm:spPr>
        <a:solidFill>
          <a:schemeClr val="tx2">
            <a:alpha val="90000"/>
          </a:schemeClr>
        </a:solidFill>
        <a:ln w="12700" cap="flat" cmpd="sng" algn="ctr">
          <a:noFill/>
          <a:prstDash val="solid"/>
          <a:miter lim="800000"/>
        </a:ln>
        <a:effectLst/>
      </dgm:spPr>
    </dgm:pt>
    <dgm:pt modelId="{D2143A46-815A-49BF-9455-C0385022444F}" type="pres">
      <dgm:prSet presAssocID="{58FF46FB-368D-4E9C-A650-0513B8879DA8}" presName="L2TextContainer" presStyleLbl="revTx" presStyleIdx="0" presStyleCnt="10">
        <dgm:presLayoutVars>
          <dgm:bulletEnabled val="1"/>
        </dgm:presLayoutVars>
      </dgm:prSet>
      <dgm:spPr/>
    </dgm:pt>
    <dgm:pt modelId="{8E3FB235-DF38-476B-9A0E-B1E583D50944}" type="pres">
      <dgm:prSet presAssocID="{58FF46FB-368D-4E9C-A650-0513B8879DA8}" presName="L1TextContainer" presStyleLbl="revTx" presStyleIdx="1" presStyleCnt="10">
        <dgm:presLayoutVars>
          <dgm:chMax val="1"/>
          <dgm:chPref val="1"/>
          <dgm:bulletEnabled val="1"/>
        </dgm:presLayoutVars>
      </dgm:prSet>
      <dgm:spPr/>
    </dgm:pt>
    <dgm:pt modelId="{9AA05CE5-209F-4AD9-BE2C-2A69F76DA8F4}" type="pres">
      <dgm:prSet presAssocID="{58FF46FB-368D-4E9C-A650-0513B8879DA8}" presName="ConnectLine" presStyleLbl="sibTrans1D1" presStyleIdx="0" presStyleCnt="5"/>
      <dgm:spPr>
        <a:noFill/>
        <a:ln w="12700" cap="flat" cmpd="sng" algn="ctr">
          <a:solidFill>
            <a:schemeClr val="accent1"/>
          </a:solidFill>
          <a:prstDash val="dash"/>
          <a:miter lim="800000"/>
        </a:ln>
        <a:effectLst/>
      </dgm:spPr>
    </dgm:pt>
    <dgm:pt modelId="{17350C28-DA10-4F3B-9FA2-0FE7C12A4ABE}" type="pres">
      <dgm:prSet presAssocID="{58FF46FB-368D-4E9C-A650-0513B8879DA8}" presName="EmptyPlaceHolder" presStyleCnt="0"/>
      <dgm:spPr/>
    </dgm:pt>
    <dgm:pt modelId="{6DA7B85E-9DC6-4F3B-A2BF-09CDEEDB43BC}" type="pres">
      <dgm:prSet presAssocID="{CFA40740-0682-470C-AD5A-CFF53CD12BD2}" presName="spaceBetweenRectangles" presStyleCnt="0"/>
      <dgm:spPr/>
    </dgm:pt>
    <dgm:pt modelId="{CF519A69-9940-494F-8406-D0D876E3CD26}" type="pres">
      <dgm:prSet presAssocID="{D05E1923-5021-40F7-B4EF-E582E23A699D}" presName="composite" presStyleCnt="0"/>
      <dgm:spPr/>
    </dgm:pt>
    <dgm:pt modelId="{714429FF-AAA3-4358-8C5F-1A7F29AA2B7B}" type="pres">
      <dgm:prSet presAssocID="{D05E1923-5021-40F7-B4EF-E582E23A699D}" presName="ConnectorPoint" presStyleLbl="lnNode1" presStyleIdx="1" presStyleCnt="5"/>
      <dgm:spPr>
        <a:solidFill>
          <a:schemeClr val="accent1">
            <a:hueOff val="0"/>
            <a:satOff val="0"/>
            <a:lumOff val="0"/>
            <a:alphaOff val="0"/>
          </a:schemeClr>
        </a:solidFill>
        <a:ln w="6350" cap="flat" cmpd="sng" algn="ctr">
          <a:solidFill>
            <a:schemeClr val="lt1">
              <a:hueOff val="0"/>
              <a:satOff val="0"/>
              <a:lumOff val="0"/>
              <a:alphaOff val="0"/>
            </a:schemeClr>
          </a:solidFill>
          <a:prstDash val="solid"/>
          <a:miter lim="800000"/>
        </a:ln>
        <a:effectLst/>
      </dgm:spPr>
    </dgm:pt>
    <dgm:pt modelId="{AB8B1E8E-162B-4E3E-9E31-BA5CFBD3ED9D}" type="pres">
      <dgm:prSet presAssocID="{D05E1923-5021-40F7-B4EF-E582E23A699D}" presName="DropPinPlaceHolder" presStyleCnt="0"/>
      <dgm:spPr/>
    </dgm:pt>
    <dgm:pt modelId="{358CAA11-0A87-4861-8B4E-913B1EAD1334}" type="pres">
      <dgm:prSet presAssocID="{D05E1923-5021-40F7-B4EF-E582E23A699D}" presName="DropPin" presStyleLbl="alignNode1" presStyleIdx="1" presStyleCnt="5"/>
      <dgm:spPr/>
    </dgm:pt>
    <dgm:pt modelId="{B1A1A837-F261-404B-A808-B2F4154CE8A2}" type="pres">
      <dgm:prSet presAssocID="{D05E1923-5021-40F7-B4EF-E582E23A699D}" presName="Ellipse" presStyleLbl="fgAcc1" presStyleIdx="2" presStyleCnt="6"/>
      <dgm:spPr>
        <a:solidFill>
          <a:schemeClr val="tx2">
            <a:alpha val="90000"/>
          </a:schemeClr>
        </a:solidFill>
        <a:ln w="12700" cap="flat" cmpd="sng" algn="ctr">
          <a:noFill/>
          <a:prstDash val="solid"/>
          <a:miter lim="800000"/>
        </a:ln>
        <a:effectLst/>
      </dgm:spPr>
    </dgm:pt>
    <dgm:pt modelId="{B5F3F650-2E42-488A-AD4F-C4BD47D19A84}" type="pres">
      <dgm:prSet presAssocID="{D05E1923-5021-40F7-B4EF-E582E23A699D}" presName="L2TextContainer" presStyleLbl="revTx" presStyleIdx="2" presStyleCnt="10">
        <dgm:presLayoutVars>
          <dgm:bulletEnabled val="1"/>
        </dgm:presLayoutVars>
      </dgm:prSet>
      <dgm:spPr/>
    </dgm:pt>
    <dgm:pt modelId="{223C5207-4FA2-4A6C-8F43-20BD55767C99}" type="pres">
      <dgm:prSet presAssocID="{D05E1923-5021-40F7-B4EF-E582E23A699D}" presName="L1TextContainer" presStyleLbl="revTx" presStyleIdx="3" presStyleCnt="10">
        <dgm:presLayoutVars>
          <dgm:chMax val="1"/>
          <dgm:chPref val="1"/>
          <dgm:bulletEnabled val="1"/>
        </dgm:presLayoutVars>
      </dgm:prSet>
      <dgm:spPr/>
    </dgm:pt>
    <dgm:pt modelId="{4FE5EB5D-4CEF-4D0D-9394-0534E61844BE}" type="pres">
      <dgm:prSet presAssocID="{D05E1923-5021-40F7-B4EF-E582E23A699D}" presName="ConnectLine" presStyleLbl="sibTrans1D1" presStyleIdx="1" presStyleCnt="5"/>
      <dgm:spPr>
        <a:noFill/>
        <a:ln w="12700" cap="flat" cmpd="sng" algn="ctr">
          <a:solidFill>
            <a:schemeClr val="accent1">
              <a:hueOff val="0"/>
              <a:satOff val="0"/>
              <a:lumOff val="0"/>
              <a:alphaOff val="0"/>
            </a:schemeClr>
          </a:solidFill>
          <a:prstDash val="dash"/>
          <a:miter lim="800000"/>
        </a:ln>
        <a:effectLst/>
      </dgm:spPr>
    </dgm:pt>
    <dgm:pt modelId="{EC869059-0AEC-4D98-8C46-CB603A342C72}" type="pres">
      <dgm:prSet presAssocID="{D05E1923-5021-40F7-B4EF-E582E23A699D}" presName="EmptyPlaceHolder" presStyleCnt="0"/>
      <dgm:spPr/>
    </dgm:pt>
    <dgm:pt modelId="{408BA715-9739-461D-BFDE-88EDAE355E60}" type="pres">
      <dgm:prSet presAssocID="{F020958C-EF86-4274-85F9-318F2792F7B6}" presName="spaceBetweenRectangles" presStyleCnt="0"/>
      <dgm:spPr/>
    </dgm:pt>
    <dgm:pt modelId="{D512C7F9-87A6-4BA9-AFAC-03FF1578D945}" type="pres">
      <dgm:prSet presAssocID="{FA8F44BD-C8C7-462C-9756-1EC498E86842}" presName="composite" presStyleCnt="0"/>
      <dgm:spPr/>
    </dgm:pt>
    <dgm:pt modelId="{152AD014-AFD0-4700-A468-4D562874339A}" type="pres">
      <dgm:prSet presAssocID="{FA8F44BD-C8C7-462C-9756-1EC498E86842}" presName="ConnectorPoint" presStyleLbl="lnNode1" presStyleIdx="2" presStyleCnt="5"/>
      <dgm:spPr>
        <a:solidFill>
          <a:schemeClr val="accent1">
            <a:hueOff val="0"/>
            <a:satOff val="0"/>
            <a:lumOff val="0"/>
            <a:alphaOff val="0"/>
          </a:schemeClr>
        </a:solidFill>
        <a:ln w="6350" cap="flat" cmpd="sng" algn="ctr">
          <a:solidFill>
            <a:schemeClr val="lt1">
              <a:hueOff val="0"/>
              <a:satOff val="0"/>
              <a:lumOff val="0"/>
              <a:alphaOff val="0"/>
            </a:schemeClr>
          </a:solidFill>
          <a:prstDash val="solid"/>
          <a:miter lim="800000"/>
        </a:ln>
        <a:effectLst/>
      </dgm:spPr>
    </dgm:pt>
    <dgm:pt modelId="{6CE2C4D8-4380-442D-A6C2-0B468BF3C74C}" type="pres">
      <dgm:prSet presAssocID="{FA8F44BD-C8C7-462C-9756-1EC498E86842}" presName="DropPinPlaceHolder" presStyleCnt="0"/>
      <dgm:spPr/>
    </dgm:pt>
    <dgm:pt modelId="{72C82E90-F103-439C-8371-CFFB0927B9DE}" type="pres">
      <dgm:prSet presAssocID="{FA8F44BD-C8C7-462C-9756-1EC498E86842}" presName="DropPin" presStyleLbl="alignNode1" presStyleIdx="2" presStyleCnt="5"/>
      <dgm:spPr>
        <a:solidFill>
          <a:schemeClr val="accent1"/>
        </a:solidFill>
        <a:ln>
          <a:solidFill>
            <a:schemeClr val="accent1"/>
          </a:solidFill>
        </a:ln>
      </dgm:spPr>
    </dgm:pt>
    <dgm:pt modelId="{5D519322-C1DD-47AE-92C0-13575134BC76}" type="pres">
      <dgm:prSet presAssocID="{FA8F44BD-C8C7-462C-9756-1EC498E86842}" presName="Ellipse" presStyleLbl="fgAcc1" presStyleIdx="3" presStyleCnt="6"/>
      <dgm:spPr>
        <a:solidFill>
          <a:srgbClr val="CCD8D6">
            <a:alpha val="90000"/>
          </a:srgbClr>
        </a:solidFill>
        <a:ln w="12700" cap="flat" cmpd="sng" algn="ctr">
          <a:noFill/>
          <a:prstDash val="solid"/>
          <a:miter lim="800000"/>
        </a:ln>
        <a:effectLst/>
      </dgm:spPr>
    </dgm:pt>
    <dgm:pt modelId="{96DDA0FE-83E2-423C-9F13-58A61EB68487}" type="pres">
      <dgm:prSet presAssocID="{FA8F44BD-C8C7-462C-9756-1EC498E86842}" presName="L2TextContainer" presStyleLbl="revTx" presStyleIdx="4" presStyleCnt="10">
        <dgm:presLayoutVars>
          <dgm:bulletEnabled val="1"/>
        </dgm:presLayoutVars>
      </dgm:prSet>
      <dgm:spPr/>
    </dgm:pt>
    <dgm:pt modelId="{2D6C7916-1130-46A8-833B-A6278CBD2192}" type="pres">
      <dgm:prSet presAssocID="{FA8F44BD-C8C7-462C-9756-1EC498E86842}" presName="L1TextContainer" presStyleLbl="revTx" presStyleIdx="5" presStyleCnt="10">
        <dgm:presLayoutVars>
          <dgm:chMax val="1"/>
          <dgm:chPref val="1"/>
          <dgm:bulletEnabled val="1"/>
        </dgm:presLayoutVars>
      </dgm:prSet>
      <dgm:spPr/>
    </dgm:pt>
    <dgm:pt modelId="{4D953791-5C2F-4A75-A8F4-6ED7EAB5E015}" type="pres">
      <dgm:prSet presAssocID="{FA8F44BD-C8C7-462C-9756-1EC498E86842}" presName="ConnectLine" presStyleLbl="sibTrans1D1" presStyleIdx="2" presStyleCnt="5"/>
      <dgm:spPr>
        <a:noFill/>
        <a:ln w="12700" cap="flat" cmpd="sng" algn="ctr">
          <a:solidFill>
            <a:schemeClr val="accent1"/>
          </a:solidFill>
          <a:prstDash val="dash"/>
          <a:miter lim="800000"/>
        </a:ln>
        <a:effectLst/>
      </dgm:spPr>
    </dgm:pt>
    <dgm:pt modelId="{22A72E40-4DCC-4F48-AADD-29738FD37A2C}" type="pres">
      <dgm:prSet presAssocID="{FA8F44BD-C8C7-462C-9756-1EC498E86842}" presName="EmptyPlaceHolder" presStyleCnt="0"/>
      <dgm:spPr/>
    </dgm:pt>
    <dgm:pt modelId="{E168BB9F-20D9-474F-9E39-4872B40634C6}" type="pres">
      <dgm:prSet presAssocID="{8C8A9736-03DA-4B1C-A590-10B4AD89452B}" presName="spaceBetweenRectangles" presStyleCnt="0"/>
      <dgm:spPr/>
    </dgm:pt>
    <dgm:pt modelId="{A62622B1-7EF4-49B6-9AC7-B54F0E2A0C74}" type="pres">
      <dgm:prSet presAssocID="{8BAB5E6F-A65E-41DB-A296-0818B0E49F7C}" presName="composite" presStyleCnt="0"/>
      <dgm:spPr/>
    </dgm:pt>
    <dgm:pt modelId="{14282312-87CB-41BB-A02D-C594BBEF33C7}" type="pres">
      <dgm:prSet presAssocID="{8BAB5E6F-A65E-41DB-A296-0818B0E49F7C}" presName="ConnectorPoint" presStyleLbl="lnNode1" presStyleIdx="3" presStyleCnt="5"/>
      <dgm:spPr>
        <a:solidFill>
          <a:schemeClr val="accent1">
            <a:hueOff val="0"/>
            <a:satOff val="0"/>
            <a:lumOff val="0"/>
            <a:alphaOff val="0"/>
          </a:schemeClr>
        </a:solidFill>
        <a:ln w="6350" cap="flat" cmpd="sng" algn="ctr">
          <a:solidFill>
            <a:schemeClr val="lt1">
              <a:hueOff val="0"/>
              <a:satOff val="0"/>
              <a:lumOff val="0"/>
              <a:alphaOff val="0"/>
            </a:schemeClr>
          </a:solidFill>
          <a:prstDash val="solid"/>
          <a:miter lim="800000"/>
        </a:ln>
        <a:effectLst/>
      </dgm:spPr>
    </dgm:pt>
    <dgm:pt modelId="{D554C1A5-AF8E-41FC-A779-25BD6B11F91F}" type="pres">
      <dgm:prSet presAssocID="{8BAB5E6F-A65E-41DB-A296-0818B0E49F7C}" presName="DropPinPlaceHolder" presStyleCnt="0"/>
      <dgm:spPr/>
    </dgm:pt>
    <dgm:pt modelId="{17331DD9-74CF-4A3A-86BA-F4B9DBEAB944}" type="pres">
      <dgm:prSet presAssocID="{8BAB5E6F-A65E-41DB-A296-0818B0E49F7C}" presName="DropPin" presStyleLbl="alignNode1" presStyleIdx="3" presStyleCnt="5"/>
      <dgm:spPr/>
    </dgm:pt>
    <dgm:pt modelId="{515AAB83-BD07-4B9E-9A3B-858C0B126F9C}" type="pres">
      <dgm:prSet presAssocID="{8BAB5E6F-A65E-41DB-A296-0818B0E49F7C}" presName="Ellipse" presStyleLbl="fgAcc1" presStyleIdx="4" presStyleCnt="6"/>
      <dgm:spPr>
        <a:solidFill>
          <a:schemeClr val="tx2">
            <a:alpha val="90000"/>
          </a:schemeClr>
        </a:solidFill>
        <a:ln w="12700" cap="flat" cmpd="sng" algn="ctr">
          <a:noFill/>
          <a:prstDash val="solid"/>
          <a:miter lim="800000"/>
        </a:ln>
        <a:effectLst/>
      </dgm:spPr>
    </dgm:pt>
    <dgm:pt modelId="{08CB2D5A-F46A-4E0E-9575-15F31D04AAC6}" type="pres">
      <dgm:prSet presAssocID="{8BAB5E6F-A65E-41DB-A296-0818B0E49F7C}" presName="L2TextContainer" presStyleLbl="revTx" presStyleIdx="6" presStyleCnt="10">
        <dgm:presLayoutVars>
          <dgm:bulletEnabled val="1"/>
        </dgm:presLayoutVars>
      </dgm:prSet>
      <dgm:spPr/>
    </dgm:pt>
    <dgm:pt modelId="{7C1E6B4A-59F7-4018-A403-E1CCAEE78BA1}" type="pres">
      <dgm:prSet presAssocID="{8BAB5E6F-A65E-41DB-A296-0818B0E49F7C}" presName="L1TextContainer" presStyleLbl="revTx" presStyleIdx="7" presStyleCnt="10">
        <dgm:presLayoutVars>
          <dgm:chMax val="1"/>
          <dgm:chPref val="1"/>
          <dgm:bulletEnabled val="1"/>
        </dgm:presLayoutVars>
      </dgm:prSet>
      <dgm:spPr/>
    </dgm:pt>
    <dgm:pt modelId="{A03C5372-D306-43AC-B406-6F8183849431}" type="pres">
      <dgm:prSet presAssocID="{8BAB5E6F-A65E-41DB-A296-0818B0E49F7C}" presName="ConnectLine" presStyleLbl="sibTrans1D1" presStyleIdx="3" presStyleCnt="5"/>
      <dgm:spPr>
        <a:noFill/>
        <a:ln w="12700" cap="flat" cmpd="sng" algn="ctr">
          <a:solidFill>
            <a:schemeClr val="accent1">
              <a:hueOff val="0"/>
              <a:satOff val="0"/>
              <a:lumOff val="0"/>
              <a:alphaOff val="0"/>
            </a:schemeClr>
          </a:solidFill>
          <a:prstDash val="dash"/>
          <a:miter lim="800000"/>
        </a:ln>
        <a:effectLst/>
      </dgm:spPr>
    </dgm:pt>
    <dgm:pt modelId="{90926F0B-05E0-48AF-9C69-5C494731F877}" type="pres">
      <dgm:prSet presAssocID="{8BAB5E6F-A65E-41DB-A296-0818B0E49F7C}" presName="EmptyPlaceHolder" presStyleCnt="0"/>
      <dgm:spPr/>
    </dgm:pt>
    <dgm:pt modelId="{9EA695E3-93D5-405B-8AF6-0B8537A964FD}" type="pres">
      <dgm:prSet presAssocID="{B407F4C3-8FC9-4E91-A0EC-6B33713CC9A5}" presName="spaceBetweenRectangles" presStyleCnt="0"/>
      <dgm:spPr/>
    </dgm:pt>
    <dgm:pt modelId="{05956D37-804F-419D-9E8C-30D41D06DC3E}" type="pres">
      <dgm:prSet presAssocID="{8B9AF88A-E1F7-4D3A-905F-87228D6A8655}" presName="composite" presStyleCnt="0"/>
      <dgm:spPr/>
    </dgm:pt>
    <dgm:pt modelId="{58B7B786-A0AD-4662-8D54-C5C572D2C32C}" type="pres">
      <dgm:prSet presAssocID="{8B9AF88A-E1F7-4D3A-905F-87228D6A8655}" presName="ConnectorPoint" presStyleLbl="lnNode1" presStyleIdx="4" presStyleCnt="5"/>
      <dgm:spPr>
        <a:solidFill>
          <a:schemeClr val="accent1">
            <a:hueOff val="0"/>
            <a:satOff val="0"/>
            <a:lumOff val="0"/>
            <a:alphaOff val="0"/>
          </a:schemeClr>
        </a:solidFill>
        <a:ln w="6350" cap="flat" cmpd="sng" algn="ctr">
          <a:solidFill>
            <a:schemeClr val="lt1">
              <a:hueOff val="0"/>
              <a:satOff val="0"/>
              <a:lumOff val="0"/>
              <a:alphaOff val="0"/>
            </a:schemeClr>
          </a:solidFill>
          <a:prstDash val="solid"/>
          <a:miter lim="800000"/>
        </a:ln>
        <a:effectLst/>
      </dgm:spPr>
    </dgm:pt>
    <dgm:pt modelId="{E4704426-333D-4092-A035-BBC55DB8579D}" type="pres">
      <dgm:prSet presAssocID="{8B9AF88A-E1F7-4D3A-905F-87228D6A8655}" presName="DropPinPlaceHolder" presStyleCnt="0"/>
      <dgm:spPr/>
    </dgm:pt>
    <dgm:pt modelId="{A55439AF-6893-479D-8B57-31FBC13C553F}" type="pres">
      <dgm:prSet presAssocID="{8B9AF88A-E1F7-4D3A-905F-87228D6A8655}" presName="DropPin" presStyleLbl="alignNode1" presStyleIdx="4" presStyleCnt="5"/>
      <dgm:spPr>
        <a:solidFill>
          <a:schemeClr val="accent1"/>
        </a:solidFill>
        <a:ln>
          <a:solidFill>
            <a:schemeClr val="accent1"/>
          </a:solidFill>
        </a:ln>
      </dgm:spPr>
    </dgm:pt>
    <dgm:pt modelId="{A22B1C16-7FF0-4DBE-B32E-E43FEB1E2EAC}" type="pres">
      <dgm:prSet presAssocID="{8B9AF88A-E1F7-4D3A-905F-87228D6A8655}" presName="Ellipse" presStyleLbl="fgAcc1" presStyleIdx="5" presStyleCnt="6"/>
      <dgm:spPr>
        <a:solidFill>
          <a:srgbClr val="CCD8D6">
            <a:alpha val="90000"/>
          </a:srgbClr>
        </a:solidFill>
        <a:ln w="12700" cap="flat" cmpd="sng" algn="ctr">
          <a:noFill/>
          <a:prstDash val="solid"/>
          <a:miter lim="800000"/>
        </a:ln>
        <a:effectLst/>
      </dgm:spPr>
    </dgm:pt>
    <dgm:pt modelId="{1B55AA6D-649D-4145-93EB-08B866A4D4E5}" type="pres">
      <dgm:prSet presAssocID="{8B9AF88A-E1F7-4D3A-905F-87228D6A8655}" presName="L2TextContainer" presStyleLbl="revTx" presStyleIdx="8" presStyleCnt="10">
        <dgm:presLayoutVars>
          <dgm:bulletEnabled val="1"/>
        </dgm:presLayoutVars>
      </dgm:prSet>
      <dgm:spPr/>
    </dgm:pt>
    <dgm:pt modelId="{3FA5D5AE-9CAE-4D19-9765-BCEE62095312}" type="pres">
      <dgm:prSet presAssocID="{8B9AF88A-E1F7-4D3A-905F-87228D6A8655}" presName="L1TextContainer" presStyleLbl="revTx" presStyleIdx="9" presStyleCnt="10">
        <dgm:presLayoutVars>
          <dgm:chMax val="1"/>
          <dgm:chPref val="1"/>
          <dgm:bulletEnabled val="1"/>
        </dgm:presLayoutVars>
      </dgm:prSet>
      <dgm:spPr/>
    </dgm:pt>
    <dgm:pt modelId="{FE6CA7EB-68EC-4E76-9051-08C4CF370101}" type="pres">
      <dgm:prSet presAssocID="{8B9AF88A-E1F7-4D3A-905F-87228D6A8655}" presName="ConnectLine" presStyleLbl="sibTrans1D1" presStyleIdx="4" presStyleCnt="5"/>
      <dgm:spPr>
        <a:noFill/>
        <a:ln w="12700" cap="flat" cmpd="sng" algn="ctr">
          <a:solidFill>
            <a:schemeClr val="accent1">
              <a:hueOff val="0"/>
              <a:satOff val="0"/>
              <a:lumOff val="0"/>
              <a:alphaOff val="0"/>
            </a:schemeClr>
          </a:solidFill>
          <a:prstDash val="dash"/>
          <a:miter lim="800000"/>
        </a:ln>
        <a:effectLst/>
      </dgm:spPr>
    </dgm:pt>
    <dgm:pt modelId="{070CED43-982E-487C-9CC2-CFAEABD4D2D8}" type="pres">
      <dgm:prSet presAssocID="{8B9AF88A-E1F7-4D3A-905F-87228D6A8655}" presName="EmptyPlaceHolder" presStyleCnt="0"/>
      <dgm:spPr/>
    </dgm:pt>
  </dgm:ptLst>
  <dgm:cxnLst>
    <dgm:cxn modelId="{1E92940A-250B-4494-B40F-3DA807C7CB42}" type="presOf" srcId="{DF1ABFB3-B399-406F-91BD-DCDF9A38526B}" destId="{1B55AA6D-649D-4145-93EB-08B866A4D4E5}" srcOrd="0" destOrd="0" presId="urn:microsoft.com/office/officeart/2017/3/layout/DropPinTimeline"/>
    <dgm:cxn modelId="{C3A1C60D-63BB-4E34-AD47-96AABDB6084E}" type="presOf" srcId="{D05E1923-5021-40F7-B4EF-E582E23A699D}" destId="{223C5207-4FA2-4A6C-8F43-20BD55767C99}" srcOrd="0" destOrd="0" presId="urn:microsoft.com/office/officeart/2017/3/layout/DropPinTimeline"/>
    <dgm:cxn modelId="{5F3B0F1C-AD09-448C-A081-46D11DC987C6}" type="presOf" srcId="{8B9AF88A-E1F7-4D3A-905F-87228D6A8655}" destId="{3FA5D5AE-9CAE-4D19-9765-BCEE62095312}" srcOrd="0" destOrd="0" presId="urn:microsoft.com/office/officeart/2017/3/layout/DropPinTimeline"/>
    <dgm:cxn modelId="{E0E45028-839A-4135-AA56-517D3BAA0708}" type="presOf" srcId="{8BAB5E6F-A65E-41DB-A296-0818B0E49F7C}" destId="{7C1E6B4A-59F7-4018-A403-E1CCAEE78BA1}" srcOrd="0" destOrd="0" presId="urn:microsoft.com/office/officeart/2017/3/layout/DropPinTimeline"/>
    <dgm:cxn modelId="{1B32EF2C-9DB5-4504-A9DA-B4956CC00208}" srcId="{FA8F44BD-C8C7-462C-9756-1EC498E86842}" destId="{EFEB4D61-3A9C-4140-977F-3C3F5C9EE9D1}" srcOrd="0" destOrd="0" parTransId="{57D352E4-0431-4F68-B8F1-61BFA34799AA}" sibTransId="{0ECC32B6-1E7C-4AA4-9DBF-D69B7C5E64A9}"/>
    <dgm:cxn modelId="{0D51BD2E-4619-469B-B233-EBAC3D4D0BA6}" srcId="{05A24E01-5535-46B9-A9A1-A9A07E639A88}" destId="{FA8F44BD-C8C7-462C-9756-1EC498E86842}" srcOrd="2" destOrd="0" parTransId="{F47063EE-4B58-4EDE-A4F2-A4BD81B82F21}" sibTransId="{8C8A9736-03DA-4B1C-A590-10B4AD89452B}"/>
    <dgm:cxn modelId="{C5645B39-CB65-4A0A-B369-E455C3B827C3}" srcId="{05A24E01-5535-46B9-A9A1-A9A07E639A88}" destId="{58FF46FB-368D-4E9C-A650-0513B8879DA8}" srcOrd="0" destOrd="0" parTransId="{11DFA284-5E99-474D-BF05-364A45269DC7}" sibTransId="{CFA40740-0682-470C-AD5A-CFF53CD12BD2}"/>
    <dgm:cxn modelId="{7DDF5444-F976-4F04-88A9-CF8B15238792}" type="presOf" srcId="{58FF46FB-368D-4E9C-A650-0513B8879DA8}" destId="{8E3FB235-DF38-476B-9A0E-B1E583D50944}" srcOrd="0" destOrd="0" presId="urn:microsoft.com/office/officeart/2017/3/layout/DropPinTimeline"/>
    <dgm:cxn modelId="{1690634A-EBA7-4881-9E5F-0C82421D4CDF}" type="presOf" srcId="{FA8F44BD-C8C7-462C-9756-1EC498E86842}" destId="{2D6C7916-1130-46A8-833B-A6278CBD2192}" srcOrd="0" destOrd="0" presId="urn:microsoft.com/office/officeart/2017/3/layout/DropPinTimeline"/>
    <dgm:cxn modelId="{B659504B-18E4-4D89-A17C-34ABB280AE52}" srcId="{58FF46FB-368D-4E9C-A650-0513B8879DA8}" destId="{9A875394-CA1E-4432-AEEB-9054FCFF5E0E}" srcOrd="0" destOrd="0" parTransId="{FCC92BDD-6EA3-421D-9DA8-7D3A12D003B6}" sibTransId="{0314452B-82A0-42F4-9551-DF00CFFC3580}"/>
    <dgm:cxn modelId="{66B49C6C-FAFD-47B4-BF22-05A295C23D4E}" srcId="{05A24E01-5535-46B9-A9A1-A9A07E639A88}" destId="{8BAB5E6F-A65E-41DB-A296-0818B0E49F7C}" srcOrd="3" destOrd="0" parTransId="{886842C6-3EFC-4BE7-B417-415595758830}" sibTransId="{B407F4C3-8FC9-4E91-A0EC-6B33713CC9A5}"/>
    <dgm:cxn modelId="{15319551-A9EA-462E-845B-E5251E84291F}" srcId="{8B9AF88A-E1F7-4D3A-905F-87228D6A8655}" destId="{DF1ABFB3-B399-406F-91BD-DCDF9A38526B}" srcOrd="0" destOrd="0" parTransId="{78CB0E27-958C-4066-A189-8B36505E8204}" sibTransId="{70E4A1D3-514E-4327-991D-5CC9C6B41885}"/>
    <dgm:cxn modelId="{4876CF51-F110-4E25-8FD4-08D25B4B0AB8}" srcId="{D05E1923-5021-40F7-B4EF-E582E23A699D}" destId="{579089A8-5362-4BA4-9163-D19228C1808F}" srcOrd="0" destOrd="0" parTransId="{FB2DEB6E-B29F-4E51-960A-23ECC62EBF38}" sibTransId="{1C5328B1-AC18-4CF7-A034-BB0592F4A2A1}"/>
    <dgm:cxn modelId="{2617C475-F537-46A6-ADE1-4EB764853601}" srcId="{8BAB5E6F-A65E-41DB-A296-0818B0E49F7C}" destId="{332BC85C-1CF3-4F8F-ACB7-5B6D53744AE1}" srcOrd="0" destOrd="0" parTransId="{99F218FD-90FE-450E-A368-B3E3677E74E8}" sibTransId="{8D1CC686-B05C-4470-A959-236CC9C8BB70}"/>
    <dgm:cxn modelId="{B9F0B583-D02F-4EF4-83A8-DFD7B32B9433}" type="presOf" srcId="{9A875394-CA1E-4432-AEEB-9054FCFF5E0E}" destId="{D2143A46-815A-49BF-9455-C0385022444F}" srcOrd="0" destOrd="0" presId="urn:microsoft.com/office/officeart/2017/3/layout/DropPinTimeline"/>
    <dgm:cxn modelId="{DF6168D4-4FC3-42E4-8DAA-85BA8A678933}" type="presOf" srcId="{332BC85C-1CF3-4F8F-ACB7-5B6D53744AE1}" destId="{08CB2D5A-F46A-4E0E-9575-15F31D04AAC6}" srcOrd="0" destOrd="0" presId="urn:microsoft.com/office/officeart/2017/3/layout/DropPinTimeline"/>
    <dgm:cxn modelId="{72C4D6D9-419A-42C1-A76D-84599F65BB08}" srcId="{05A24E01-5535-46B9-A9A1-A9A07E639A88}" destId="{D05E1923-5021-40F7-B4EF-E582E23A699D}" srcOrd="1" destOrd="0" parTransId="{FD6C5CD2-9CED-4BE6-89CD-A5A5CCE63B3E}" sibTransId="{F020958C-EF86-4274-85F9-318F2792F7B6}"/>
    <dgm:cxn modelId="{C6A73EDB-89B0-4756-9ECD-83E9B8AB77E5}" type="presOf" srcId="{EFEB4D61-3A9C-4140-977F-3C3F5C9EE9D1}" destId="{96DDA0FE-83E2-423C-9F13-58A61EB68487}" srcOrd="0" destOrd="0" presId="urn:microsoft.com/office/officeart/2017/3/layout/DropPinTimeline"/>
    <dgm:cxn modelId="{FE7849EA-5B37-43C8-B217-CD4E30A8E545}" type="presOf" srcId="{05A24E01-5535-46B9-A9A1-A9A07E639A88}" destId="{6E9F3C9B-13CA-43A8-8836-0B2B41D07DEF}" srcOrd="0" destOrd="0" presId="urn:microsoft.com/office/officeart/2017/3/layout/DropPinTimeline"/>
    <dgm:cxn modelId="{E1474FF3-8E3C-4B30-985C-CE88BA0FE324}" srcId="{05A24E01-5535-46B9-A9A1-A9A07E639A88}" destId="{8B9AF88A-E1F7-4D3A-905F-87228D6A8655}" srcOrd="4" destOrd="0" parTransId="{933A8FED-7B84-4ED0-B6AA-2EE26A89B8EA}" sibTransId="{F11DD6EC-352C-4A0E-84AA-FEBE2F06BCF9}"/>
    <dgm:cxn modelId="{DC6269F4-0C31-4613-A809-E8E029CAD0D1}" type="presOf" srcId="{579089A8-5362-4BA4-9163-D19228C1808F}" destId="{B5F3F650-2E42-488A-AD4F-C4BD47D19A84}" srcOrd="0" destOrd="0" presId="urn:microsoft.com/office/officeart/2017/3/layout/DropPinTimeline"/>
    <dgm:cxn modelId="{2FED2A5E-98EB-4859-AB3F-062F22EEC890}" type="presParOf" srcId="{6E9F3C9B-13CA-43A8-8836-0B2B41D07DEF}" destId="{E8AACCBB-6709-4071-B389-3BB226B3A586}" srcOrd="0" destOrd="0" presId="urn:microsoft.com/office/officeart/2017/3/layout/DropPinTimeline"/>
    <dgm:cxn modelId="{6DE443D7-8EE2-4FBC-842D-B6B9C44204D0}" type="presParOf" srcId="{6E9F3C9B-13CA-43A8-8836-0B2B41D07DEF}" destId="{E6F74CED-5217-4282-85F1-1C12DC84731C}" srcOrd="1" destOrd="0" presId="urn:microsoft.com/office/officeart/2017/3/layout/DropPinTimeline"/>
    <dgm:cxn modelId="{C773189E-DF31-4C58-A290-F5DFD7DCF8B1}" type="presParOf" srcId="{E6F74CED-5217-4282-85F1-1C12DC84731C}" destId="{AC377099-4DAE-451C-ADE9-98036E2679B5}" srcOrd="0" destOrd="0" presId="urn:microsoft.com/office/officeart/2017/3/layout/DropPinTimeline"/>
    <dgm:cxn modelId="{04D71AD3-A9B8-46E1-AB82-BB594FCE110E}" type="presParOf" srcId="{AC377099-4DAE-451C-ADE9-98036E2679B5}" destId="{B6C94ECD-6415-4250-B4AD-F67BF5BECFB8}" srcOrd="0" destOrd="0" presId="urn:microsoft.com/office/officeart/2017/3/layout/DropPinTimeline"/>
    <dgm:cxn modelId="{4D9D677D-9448-43AF-978B-5C7E7661F4F9}" type="presParOf" srcId="{AC377099-4DAE-451C-ADE9-98036E2679B5}" destId="{0E99BB09-1B86-4308-A570-3981E6DD3A06}" srcOrd="1" destOrd="0" presId="urn:microsoft.com/office/officeart/2017/3/layout/DropPinTimeline"/>
    <dgm:cxn modelId="{C213A57E-D4AE-4C05-AA12-FE8CC1989639}" type="presParOf" srcId="{0E99BB09-1B86-4308-A570-3981E6DD3A06}" destId="{0ED6E8D6-BD44-4400-BC14-1BC75CB979A3}" srcOrd="0" destOrd="0" presId="urn:microsoft.com/office/officeart/2017/3/layout/DropPinTimeline"/>
    <dgm:cxn modelId="{927F0821-BB24-4368-A4D4-046EB89F39DD}" type="presParOf" srcId="{0E99BB09-1B86-4308-A570-3981E6DD3A06}" destId="{5B7FC7CF-F58D-48D5-8BCC-38D6EE87890B}" srcOrd="1" destOrd="0" presId="urn:microsoft.com/office/officeart/2017/3/layout/DropPinTimeline"/>
    <dgm:cxn modelId="{F517DE46-1EA2-46F3-8833-EE234EEF5B09}" type="presParOf" srcId="{AC377099-4DAE-451C-ADE9-98036E2679B5}" destId="{D2143A46-815A-49BF-9455-C0385022444F}" srcOrd="2" destOrd="0" presId="urn:microsoft.com/office/officeart/2017/3/layout/DropPinTimeline"/>
    <dgm:cxn modelId="{75F0F73C-AD49-4A34-842E-A65EF46645BA}" type="presParOf" srcId="{AC377099-4DAE-451C-ADE9-98036E2679B5}" destId="{8E3FB235-DF38-476B-9A0E-B1E583D50944}" srcOrd="3" destOrd="0" presId="urn:microsoft.com/office/officeart/2017/3/layout/DropPinTimeline"/>
    <dgm:cxn modelId="{071A2262-20BC-4D30-AB90-12B0A0FEB6EF}" type="presParOf" srcId="{AC377099-4DAE-451C-ADE9-98036E2679B5}" destId="{9AA05CE5-209F-4AD9-BE2C-2A69F76DA8F4}" srcOrd="4" destOrd="0" presId="urn:microsoft.com/office/officeart/2017/3/layout/DropPinTimeline"/>
    <dgm:cxn modelId="{0D0471BD-C944-46DB-9B0D-12B6F025E4F4}" type="presParOf" srcId="{AC377099-4DAE-451C-ADE9-98036E2679B5}" destId="{17350C28-DA10-4F3B-9FA2-0FE7C12A4ABE}" srcOrd="5" destOrd="0" presId="urn:microsoft.com/office/officeart/2017/3/layout/DropPinTimeline"/>
    <dgm:cxn modelId="{37FF9AEE-1EE5-440D-B822-B54671B03AAC}" type="presParOf" srcId="{E6F74CED-5217-4282-85F1-1C12DC84731C}" destId="{6DA7B85E-9DC6-4F3B-A2BF-09CDEEDB43BC}" srcOrd="1" destOrd="0" presId="urn:microsoft.com/office/officeart/2017/3/layout/DropPinTimeline"/>
    <dgm:cxn modelId="{3FF77B45-DC34-4E18-8B7E-49C274966E23}" type="presParOf" srcId="{E6F74CED-5217-4282-85F1-1C12DC84731C}" destId="{CF519A69-9940-494F-8406-D0D876E3CD26}" srcOrd="2" destOrd="0" presId="urn:microsoft.com/office/officeart/2017/3/layout/DropPinTimeline"/>
    <dgm:cxn modelId="{4E60349A-D4EB-4BFE-9374-0F079D59B1FC}" type="presParOf" srcId="{CF519A69-9940-494F-8406-D0D876E3CD26}" destId="{714429FF-AAA3-4358-8C5F-1A7F29AA2B7B}" srcOrd="0" destOrd="0" presId="urn:microsoft.com/office/officeart/2017/3/layout/DropPinTimeline"/>
    <dgm:cxn modelId="{0B07CD93-B91C-4CAF-B94C-3237B0C6F601}" type="presParOf" srcId="{CF519A69-9940-494F-8406-D0D876E3CD26}" destId="{AB8B1E8E-162B-4E3E-9E31-BA5CFBD3ED9D}" srcOrd="1" destOrd="0" presId="urn:microsoft.com/office/officeart/2017/3/layout/DropPinTimeline"/>
    <dgm:cxn modelId="{BB97917A-2BFB-4D8A-94BD-816B0C62D6F6}" type="presParOf" srcId="{AB8B1E8E-162B-4E3E-9E31-BA5CFBD3ED9D}" destId="{358CAA11-0A87-4861-8B4E-913B1EAD1334}" srcOrd="0" destOrd="0" presId="urn:microsoft.com/office/officeart/2017/3/layout/DropPinTimeline"/>
    <dgm:cxn modelId="{FDC4D318-B3AD-4E39-8663-3AFB57531D79}" type="presParOf" srcId="{AB8B1E8E-162B-4E3E-9E31-BA5CFBD3ED9D}" destId="{B1A1A837-F261-404B-A808-B2F4154CE8A2}" srcOrd="1" destOrd="0" presId="urn:microsoft.com/office/officeart/2017/3/layout/DropPinTimeline"/>
    <dgm:cxn modelId="{7F53703E-9DF0-45E5-AC76-7E0CCD3B06EA}" type="presParOf" srcId="{CF519A69-9940-494F-8406-D0D876E3CD26}" destId="{B5F3F650-2E42-488A-AD4F-C4BD47D19A84}" srcOrd="2" destOrd="0" presId="urn:microsoft.com/office/officeart/2017/3/layout/DropPinTimeline"/>
    <dgm:cxn modelId="{B59937ED-9C59-4BBD-AA3C-5D9159504926}" type="presParOf" srcId="{CF519A69-9940-494F-8406-D0D876E3CD26}" destId="{223C5207-4FA2-4A6C-8F43-20BD55767C99}" srcOrd="3" destOrd="0" presId="urn:microsoft.com/office/officeart/2017/3/layout/DropPinTimeline"/>
    <dgm:cxn modelId="{470C2FBB-9D40-4F2C-8107-12E2CA0E70BE}" type="presParOf" srcId="{CF519A69-9940-494F-8406-D0D876E3CD26}" destId="{4FE5EB5D-4CEF-4D0D-9394-0534E61844BE}" srcOrd="4" destOrd="0" presId="urn:microsoft.com/office/officeart/2017/3/layout/DropPinTimeline"/>
    <dgm:cxn modelId="{C1237DFD-87FD-434B-A5C8-02108EF43081}" type="presParOf" srcId="{CF519A69-9940-494F-8406-D0D876E3CD26}" destId="{EC869059-0AEC-4D98-8C46-CB603A342C72}" srcOrd="5" destOrd="0" presId="urn:microsoft.com/office/officeart/2017/3/layout/DropPinTimeline"/>
    <dgm:cxn modelId="{7A1441D0-A5AA-4E6C-9388-511DA29929BF}" type="presParOf" srcId="{E6F74CED-5217-4282-85F1-1C12DC84731C}" destId="{408BA715-9739-461D-BFDE-88EDAE355E60}" srcOrd="3" destOrd="0" presId="urn:microsoft.com/office/officeart/2017/3/layout/DropPinTimeline"/>
    <dgm:cxn modelId="{087F2A81-CFD9-4BF8-96FC-2D4ABA32462F}" type="presParOf" srcId="{E6F74CED-5217-4282-85F1-1C12DC84731C}" destId="{D512C7F9-87A6-4BA9-AFAC-03FF1578D945}" srcOrd="4" destOrd="0" presId="urn:microsoft.com/office/officeart/2017/3/layout/DropPinTimeline"/>
    <dgm:cxn modelId="{8C6217DA-A763-4946-99A2-03C618C428AF}" type="presParOf" srcId="{D512C7F9-87A6-4BA9-AFAC-03FF1578D945}" destId="{152AD014-AFD0-4700-A468-4D562874339A}" srcOrd="0" destOrd="0" presId="urn:microsoft.com/office/officeart/2017/3/layout/DropPinTimeline"/>
    <dgm:cxn modelId="{A6A34287-F5FF-46EE-9A88-F2ECF73903CE}" type="presParOf" srcId="{D512C7F9-87A6-4BA9-AFAC-03FF1578D945}" destId="{6CE2C4D8-4380-442D-A6C2-0B468BF3C74C}" srcOrd="1" destOrd="0" presId="urn:microsoft.com/office/officeart/2017/3/layout/DropPinTimeline"/>
    <dgm:cxn modelId="{D28BF9CF-F026-4786-A1AC-F4F785C54591}" type="presParOf" srcId="{6CE2C4D8-4380-442D-A6C2-0B468BF3C74C}" destId="{72C82E90-F103-439C-8371-CFFB0927B9DE}" srcOrd="0" destOrd="0" presId="urn:microsoft.com/office/officeart/2017/3/layout/DropPinTimeline"/>
    <dgm:cxn modelId="{E33A6BB5-6D3A-4D44-AEFC-75BAB101C26D}" type="presParOf" srcId="{6CE2C4D8-4380-442D-A6C2-0B468BF3C74C}" destId="{5D519322-C1DD-47AE-92C0-13575134BC76}" srcOrd="1" destOrd="0" presId="urn:microsoft.com/office/officeart/2017/3/layout/DropPinTimeline"/>
    <dgm:cxn modelId="{0BFD1614-5731-4306-81F7-E2C949C32A93}" type="presParOf" srcId="{D512C7F9-87A6-4BA9-AFAC-03FF1578D945}" destId="{96DDA0FE-83E2-423C-9F13-58A61EB68487}" srcOrd="2" destOrd="0" presId="urn:microsoft.com/office/officeart/2017/3/layout/DropPinTimeline"/>
    <dgm:cxn modelId="{06EDED26-E685-42BC-BFC2-75C7EA695E40}" type="presParOf" srcId="{D512C7F9-87A6-4BA9-AFAC-03FF1578D945}" destId="{2D6C7916-1130-46A8-833B-A6278CBD2192}" srcOrd="3" destOrd="0" presId="urn:microsoft.com/office/officeart/2017/3/layout/DropPinTimeline"/>
    <dgm:cxn modelId="{A20C8A5A-2D9A-4EF7-BC83-D5EE4B16698D}" type="presParOf" srcId="{D512C7F9-87A6-4BA9-AFAC-03FF1578D945}" destId="{4D953791-5C2F-4A75-A8F4-6ED7EAB5E015}" srcOrd="4" destOrd="0" presId="urn:microsoft.com/office/officeart/2017/3/layout/DropPinTimeline"/>
    <dgm:cxn modelId="{6780D10C-523A-4885-B5BF-84F303790098}" type="presParOf" srcId="{D512C7F9-87A6-4BA9-AFAC-03FF1578D945}" destId="{22A72E40-4DCC-4F48-AADD-29738FD37A2C}" srcOrd="5" destOrd="0" presId="urn:microsoft.com/office/officeart/2017/3/layout/DropPinTimeline"/>
    <dgm:cxn modelId="{30EAF1CE-B96B-4CA5-BF13-51DD8040A559}" type="presParOf" srcId="{E6F74CED-5217-4282-85F1-1C12DC84731C}" destId="{E168BB9F-20D9-474F-9E39-4872B40634C6}" srcOrd="5" destOrd="0" presId="urn:microsoft.com/office/officeart/2017/3/layout/DropPinTimeline"/>
    <dgm:cxn modelId="{39415FEC-72C6-4C74-A821-E354E744CD96}" type="presParOf" srcId="{E6F74CED-5217-4282-85F1-1C12DC84731C}" destId="{A62622B1-7EF4-49B6-9AC7-B54F0E2A0C74}" srcOrd="6" destOrd="0" presId="urn:microsoft.com/office/officeart/2017/3/layout/DropPinTimeline"/>
    <dgm:cxn modelId="{D67F013A-C0A0-41F6-B6F2-E904B1BB7A8F}" type="presParOf" srcId="{A62622B1-7EF4-49B6-9AC7-B54F0E2A0C74}" destId="{14282312-87CB-41BB-A02D-C594BBEF33C7}" srcOrd="0" destOrd="0" presId="urn:microsoft.com/office/officeart/2017/3/layout/DropPinTimeline"/>
    <dgm:cxn modelId="{AA55F469-83D2-4E02-B111-0206AAFCAA06}" type="presParOf" srcId="{A62622B1-7EF4-49B6-9AC7-B54F0E2A0C74}" destId="{D554C1A5-AF8E-41FC-A779-25BD6B11F91F}" srcOrd="1" destOrd="0" presId="urn:microsoft.com/office/officeart/2017/3/layout/DropPinTimeline"/>
    <dgm:cxn modelId="{033C6509-70C8-4B85-9F92-724CDBB68078}" type="presParOf" srcId="{D554C1A5-AF8E-41FC-A779-25BD6B11F91F}" destId="{17331DD9-74CF-4A3A-86BA-F4B9DBEAB944}" srcOrd="0" destOrd="0" presId="urn:microsoft.com/office/officeart/2017/3/layout/DropPinTimeline"/>
    <dgm:cxn modelId="{C7CCDF66-BA72-4EDC-AE16-CAA6317954F0}" type="presParOf" srcId="{D554C1A5-AF8E-41FC-A779-25BD6B11F91F}" destId="{515AAB83-BD07-4B9E-9A3B-858C0B126F9C}" srcOrd="1" destOrd="0" presId="urn:microsoft.com/office/officeart/2017/3/layout/DropPinTimeline"/>
    <dgm:cxn modelId="{E8437A29-F853-4553-AB29-152AF603DF52}" type="presParOf" srcId="{A62622B1-7EF4-49B6-9AC7-B54F0E2A0C74}" destId="{08CB2D5A-F46A-4E0E-9575-15F31D04AAC6}" srcOrd="2" destOrd="0" presId="urn:microsoft.com/office/officeart/2017/3/layout/DropPinTimeline"/>
    <dgm:cxn modelId="{1F3D9CE2-342F-4335-BD41-5AA59D2BD7BD}" type="presParOf" srcId="{A62622B1-7EF4-49B6-9AC7-B54F0E2A0C74}" destId="{7C1E6B4A-59F7-4018-A403-E1CCAEE78BA1}" srcOrd="3" destOrd="0" presId="urn:microsoft.com/office/officeart/2017/3/layout/DropPinTimeline"/>
    <dgm:cxn modelId="{FFF1ACE9-B2B3-4E83-877B-F9633E8EE135}" type="presParOf" srcId="{A62622B1-7EF4-49B6-9AC7-B54F0E2A0C74}" destId="{A03C5372-D306-43AC-B406-6F8183849431}" srcOrd="4" destOrd="0" presId="urn:microsoft.com/office/officeart/2017/3/layout/DropPinTimeline"/>
    <dgm:cxn modelId="{D8A09163-94A5-46BD-9FA2-C3372A01AA32}" type="presParOf" srcId="{A62622B1-7EF4-49B6-9AC7-B54F0E2A0C74}" destId="{90926F0B-05E0-48AF-9C69-5C494731F877}" srcOrd="5" destOrd="0" presId="urn:microsoft.com/office/officeart/2017/3/layout/DropPinTimeline"/>
    <dgm:cxn modelId="{80084466-50AF-445A-BE2A-0C51919B9169}" type="presParOf" srcId="{E6F74CED-5217-4282-85F1-1C12DC84731C}" destId="{9EA695E3-93D5-405B-8AF6-0B8537A964FD}" srcOrd="7" destOrd="0" presId="urn:microsoft.com/office/officeart/2017/3/layout/DropPinTimeline"/>
    <dgm:cxn modelId="{007CF318-F68B-4FFC-ADA6-3D9D6A3AA152}" type="presParOf" srcId="{E6F74CED-5217-4282-85F1-1C12DC84731C}" destId="{05956D37-804F-419D-9E8C-30D41D06DC3E}" srcOrd="8" destOrd="0" presId="urn:microsoft.com/office/officeart/2017/3/layout/DropPinTimeline"/>
    <dgm:cxn modelId="{FAB9E562-4579-4BDB-8C1D-AABEAFCB2610}" type="presParOf" srcId="{05956D37-804F-419D-9E8C-30D41D06DC3E}" destId="{58B7B786-A0AD-4662-8D54-C5C572D2C32C}" srcOrd="0" destOrd="0" presId="urn:microsoft.com/office/officeart/2017/3/layout/DropPinTimeline"/>
    <dgm:cxn modelId="{8283382D-2F6E-4717-B025-1A8C73B65ADB}" type="presParOf" srcId="{05956D37-804F-419D-9E8C-30D41D06DC3E}" destId="{E4704426-333D-4092-A035-BBC55DB8579D}" srcOrd="1" destOrd="0" presId="urn:microsoft.com/office/officeart/2017/3/layout/DropPinTimeline"/>
    <dgm:cxn modelId="{85723DC0-955B-4B2A-AF28-CF8BFFC2E264}" type="presParOf" srcId="{E4704426-333D-4092-A035-BBC55DB8579D}" destId="{A55439AF-6893-479D-8B57-31FBC13C553F}" srcOrd="0" destOrd="0" presId="urn:microsoft.com/office/officeart/2017/3/layout/DropPinTimeline"/>
    <dgm:cxn modelId="{91888A85-75D0-4D33-9F39-A49766251D61}" type="presParOf" srcId="{E4704426-333D-4092-A035-BBC55DB8579D}" destId="{A22B1C16-7FF0-4DBE-B32E-E43FEB1E2EAC}" srcOrd="1" destOrd="0" presId="urn:microsoft.com/office/officeart/2017/3/layout/DropPinTimeline"/>
    <dgm:cxn modelId="{CD06CDC2-25F5-44FB-B0B1-C39F32E155BE}" type="presParOf" srcId="{05956D37-804F-419D-9E8C-30D41D06DC3E}" destId="{1B55AA6D-649D-4145-93EB-08B866A4D4E5}" srcOrd="2" destOrd="0" presId="urn:microsoft.com/office/officeart/2017/3/layout/DropPinTimeline"/>
    <dgm:cxn modelId="{0B21D911-BF72-41CD-BB03-4F9717477846}" type="presParOf" srcId="{05956D37-804F-419D-9E8C-30D41D06DC3E}" destId="{3FA5D5AE-9CAE-4D19-9765-BCEE62095312}" srcOrd="3" destOrd="0" presId="urn:microsoft.com/office/officeart/2017/3/layout/DropPinTimeline"/>
    <dgm:cxn modelId="{80BFAECA-ADC5-41A5-BA11-A4CC8D9557A9}" type="presParOf" srcId="{05956D37-804F-419D-9E8C-30D41D06DC3E}" destId="{FE6CA7EB-68EC-4E76-9051-08C4CF370101}" srcOrd="4" destOrd="0" presId="urn:microsoft.com/office/officeart/2017/3/layout/DropPinTimeline"/>
    <dgm:cxn modelId="{98E4E629-85DB-45DC-A90A-9FAAB58EFF55}" type="presParOf" srcId="{05956D37-804F-419D-9E8C-30D41D06DC3E}" destId="{070CED43-982E-487C-9CC2-CFAEABD4D2D8}" srcOrd="5" destOrd="0" presId="urn:microsoft.com/office/officeart/2017/3/layout/DropPin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AACCBB-6709-4071-B389-3BB226B3A586}">
      <dsp:nvSpPr>
        <dsp:cNvPr id="0" name=""/>
        <dsp:cNvSpPr/>
      </dsp:nvSpPr>
      <dsp:spPr>
        <a:xfrm>
          <a:off x="0" y="1659731"/>
          <a:ext cx="10242550" cy="0"/>
        </a:xfrm>
        <a:prstGeom prst="line">
          <a:avLst/>
        </a:prstGeom>
        <a:solidFill>
          <a:schemeClr val="lt1">
            <a:alpha val="90000"/>
            <a:hueOff val="0"/>
            <a:satOff val="0"/>
            <a:lumOff val="0"/>
            <a:alphaOff val="0"/>
          </a:schemeClr>
        </a:solidFill>
        <a:ln w="19050" cap="flat" cmpd="sng" algn="ctr">
          <a:solidFill>
            <a:schemeClr val="accent1"/>
          </a:solidFill>
          <a:prstDash val="solid"/>
          <a:miter lim="800000"/>
          <a:tailEnd type="triangle" w="lg" len="lg"/>
        </a:ln>
        <a:effectLst/>
      </dsp:spPr>
      <dsp:style>
        <a:lnRef idx="2">
          <a:scrgbClr r="0" g="0" b="0"/>
        </a:lnRef>
        <a:fillRef idx="1">
          <a:scrgbClr r="0" g="0" b="0"/>
        </a:fillRef>
        <a:effectRef idx="0">
          <a:scrgbClr r="0" g="0" b="0"/>
        </a:effectRef>
        <a:fontRef idx="minor"/>
      </dsp:style>
    </dsp:sp>
    <dsp:sp modelId="{0ED6E8D6-BD44-4400-BC14-1BC75CB979A3}">
      <dsp:nvSpPr>
        <dsp:cNvPr id="0" name=""/>
        <dsp:cNvSpPr/>
      </dsp:nvSpPr>
      <dsp:spPr>
        <a:xfrm rot="8100000">
          <a:off x="51490" y="382503"/>
          <a:ext cx="244110" cy="244110"/>
        </a:xfrm>
        <a:prstGeom prst="teardrop">
          <a:avLst>
            <a:gd name="adj" fmla="val 115000"/>
          </a:avLst>
        </a:prstGeom>
        <a:solidFill>
          <a:schemeClr val="accent1"/>
        </a:solidFill>
        <a:ln w="12700" cap="flat" cmpd="sng" algn="ctr">
          <a:solidFill>
            <a:srgbClr val="4F5945"/>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B7FC7CF-F58D-48D5-8BCC-38D6EE87890B}">
      <dsp:nvSpPr>
        <dsp:cNvPr id="0" name=""/>
        <dsp:cNvSpPr/>
      </dsp:nvSpPr>
      <dsp:spPr>
        <a:xfrm>
          <a:off x="78608" y="409621"/>
          <a:ext cx="189873" cy="189873"/>
        </a:xfrm>
        <a:prstGeom prst="ellipse">
          <a:avLst/>
        </a:prstGeom>
        <a:solidFill>
          <a:schemeClr val="tx2">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D2143A46-815A-49BF-9455-C0385022444F}">
      <dsp:nvSpPr>
        <dsp:cNvPr id="0" name=""/>
        <dsp:cNvSpPr/>
      </dsp:nvSpPr>
      <dsp:spPr>
        <a:xfrm>
          <a:off x="346157" y="677170"/>
          <a:ext cx="2838997" cy="9825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01600" rIns="101600" bIns="152400" numCol="1" spcCol="1270" rtlCol="0" anchor="t" anchorCtr="0">
          <a:noAutofit/>
        </a:bodyPr>
        <a:lstStyle/>
        <a:p>
          <a:pPr marL="0" lvl="0" indent="0" algn="l" defTabSz="711200" rtl="0">
            <a:lnSpc>
              <a:spcPct val="90000"/>
            </a:lnSpc>
            <a:spcBef>
              <a:spcPct val="0"/>
            </a:spcBef>
            <a:spcAft>
              <a:spcPct val="35000"/>
            </a:spcAft>
            <a:buNone/>
          </a:pPr>
          <a:r>
            <a:rPr lang="fr-FR" sz="1600" b="0" i="0" kern="1200" dirty="0">
              <a:solidFill>
                <a:schemeClr val="accent3"/>
              </a:solidFill>
              <a:latin typeface="Gill Sans Nova Light" panose="020B0302020104020203" pitchFamily="34" charset="0"/>
              <a:cs typeface="Gill Sans Light" panose="020B0302020104020203" pitchFamily="34" charset="-79"/>
            </a:rPr>
            <a:t>Mieux organiser son code grâce aux concepts de classes et d’objets.</a:t>
          </a:r>
        </a:p>
      </dsp:txBody>
      <dsp:txXfrm>
        <a:off x="346157" y="677170"/>
        <a:ext cx="2838997" cy="982560"/>
      </dsp:txXfrm>
    </dsp:sp>
    <dsp:sp modelId="{8E3FB235-DF38-476B-9A0E-B1E583D50944}">
      <dsp:nvSpPr>
        <dsp:cNvPr id="0" name=""/>
        <dsp:cNvSpPr/>
      </dsp:nvSpPr>
      <dsp:spPr>
        <a:xfrm>
          <a:off x="346157" y="331946"/>
          <a:ext cx="2838997" cy="3452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27000" bIns="0" numCol="1" spcCol="1270" rtlCol="0" anchor="ctr" anchorCtr="0">
          <a:noAutofit/>
        </a:bodyPr>
        <a:lstStyle/>
        <a:p>
          <a:pPr marL="0" lvl="0" indent="0" algn="l" defTabSz="889000" rtl="0">
            <a:lnSpc>
              <a:spcPct val="90000"/>
            </a:lnSpc>
            <a:spcBef>
              <a:spcPct val="0"/>
            </a:spcBef>
            <a:spcAft>
              <a:spcPct val="35000"/>
            </a:spcAft>
            <a:buNone/>
            <a:defRPr lang="fr-FR" b="1"/>
          </a:pPr>
          <a:r>
            <a:rPr lang="fr-FR" sz="2000" b="0" kern="1200" dirty="0">
              <a:solidFill>
                <a:schemeClr val="accent3"/>
              </a:solidFill>
              <a:latin typeface="Baskerville Old Face" panose="02020602080505020303" pitchFamily="18" charset="77"/>
              <a:ea typeface="Baskerville" panose="02020502070401020303" pitchFamily="18" charset="0"/>
            </a:rPr>
            <a:t>1.</a:t>
          </a:r>
        </a:p>
      </dsp:txBody>
      <dsp:txXfrm>
        <a:off x="346157" y="331946"/>
        <a:ext cx="2838997" cy="345224"/>
      </dsp:txXfrm>
    </dsp:sp>
    <dsp:sp modelId="{9AA05CE5-209F-4AD9-BE2C-2A69F76DA8F4}">
      <dsp:nvSpPr>
        <dsp:cNvPr id="0" name=""/>
        <dsp:cNvSpPr/>
      </dsp:nvSpPr>
      <dsp:spPr>
        <a:xfrm>
          <a:off x="173545" y="677170"/>
          <a:ext cx="0" cy="982560"/>
        </a:xfrm>
        <a:prstGeom prst="line">
          <a:avLst/>
        </a:prstGeom>
        <a:noFill/>
        <a:ln w="12700" cap="flat" cmpd="sng" algn="ctr">
          <a:solidFill>
            <a:schemeClr val="accent1"/>
          </a:solidFill>
          <a:prstDash val="dash"/>
          <a:miter lim="800000"/>
        </a:ln>
        <a:effectLst/>
      </dsp:spPr>
      <dsp:style>
        <a:lnRef idx="1">
          <a:scrgbClr r="0" g="0" b="0"/>
        </a:lnRef>
        <a:fillRef idx="0">
          <a:scrgbClr r="0" g="0" b="0"/>
        </a:fillRef>
        <a:effectRef idx="0">
          <a:scrgbClr r="0" g="0" b="0"/>
        </a:effectRef>
        <a:fontRef idx="minor"/>
      </dsp:style>
    </dsp:sp>
    <dsp:sp modelId="{B6C94ECD-6415-4250-B4AD-F67BF5BECFB8}">
      <dsp:nvSpPr>
        <dsp:cNvPr id="0" name=""/>
        <dsp:cNvSpPr/>
      </dsp:nvSpPr>
      <dsp:spPr>
        <a:xfrm>
          <a:off x="141953" y="1628660"/>
          <a:ext cx="62140" cy="62140"/>
        </a:xfrm>
        <a:prstGeom prst="ellipse">
          <a:avLst/>
        </a:prstGeom>
        <a:solidFill>
          <a:schemeClr val="accent1">
            <a:hueOff val="0"/>
            <a:satOff val="0"/>
            <a:lumOff val="0"/>
            <a:alphaOff val="0"/>
          </a:schemeClr>
        </a:solidFill>
        <a:ln w="63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58CAA11-0A87-4861-8B4E-913B1EAD1334}">
      <dsp:nvSpPr>
        <dsp:cNvPr id="0" name=""/>
        <dsp:cNvSpPr/>
      </dsp:nvSpPr>
      <dsp:spPr>
        <a:xfrm rot="18900000">
          <a:off x="1756541" y="2692848"/>
          <a:ext cx="244110" cy="244110"/>
        </a:xfrm>
        <a:prstGeom prst="teardrop">
          <a:avLst>
            <a:gd name="adj" fmla="val 11500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1A1A837-F261-404B-A808-B2F4154CE8A2}">
      <dsp:nvSpPr>
        <dsp:cNvPr id="0" name=""/>
        <dsp:cNvSpPr/>
      </dsp:nvSpPr>
      <dsp:spPr>
        <a:xfrm>
          <a:off x="1783659" y="2719967"/>
          <a:ext cx="189873" cy="189873"/>
        </a:xfrm>
        <a:prstGeom prst="ellipse">
          <a:avLst/>
        </a:prstGeom>
        <a:solidFill>
          <a:schemeClr val="tx2">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B5F3F650-2E42-488A-AD4F-C4BD47D19A84}">
      <dsp:nvSpPr>
        <dsp:cNvPr id="0" name=""/>
        <dsp:cNvSpPr/>
      </dsp:nvSpPr>
      <dsp:spPr>
        <a:xfrm>
          <a:off x="2051208" y="1659731"/>
          <a:ext cx="2838997" cy="9825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52400" rIns="0" bIns="101600" numCol="1" spcCol="1270" anchor="b" anchorCtr="0">
          <a:noAutofit/>
        </a:bodyPr>
        <a:lstStyle/>
        <a:p>
          <a:pPr marL="0" lvl="0" indent="0" algn="l" defTabSz="711200">
            <a:lnSpc>
              <a:spcPct val="90000"/>
            </a:lnSpc>
            <a:spcBef>
              <a:spcPct val="0"/>
            </a:spcBef>
            <a:spcAft>
              <a:spcPct val="35000"/>
            </a:spcAft>
            <a:buNone/>
          </a:pPr>
          <a:r>
            <a:rPr lang="fr-FR" sz="1600" b="0" i="0" kern="1200" dirty="0"/>
            <a:t>Elle facilite également le travail coopératif et la maintenance à long terme</a:t>
          </a:r>
          <a:endParaRPr lang="fr-FR" sz="1600" b="0" i="0" kern="1200" dirty="0">
            <a:solidFill>
              <a:schemeClr val="accent3"/>
            </a:solidFill>
            <a:latin typeface="Gill Sans Nova Light" panose="020B0302020104020203" pitchFamily="34" charset="0"/>
            <a:cs typeface="Gill Sans Light" panose="020B0302020104020203" pitchFamily="34" charset="-79"/>
          </a:endParaRPr>
        </a:p>
      </dsp:txBody>
      <dsp:txXfrm>
        <a:off x="2051208" y="1659731"/>
        <a:ext cx="2838997" cy="982560"/>
      </dsp:txXfrm>
    </dsp:sp>
    <dsp:sp modelId="{223C5207-4FA2-4A6C-8F43-20BD55767C99}">
      <dsp:nvSpPr>
        <dsp:cNvPr id="0" name=""/>
        <dsp:cNvSpPr/>
      </dsp:nvSpPr>
      <dsp:spPr>
        <a:xfrm>
          <a:off x="2051208" y="2642291"/>
          <a:ext cx="2838997" cy="3452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27000" bIns="0" numCol="1" spcCol="1270" rtlCol="0" anchor="ctr" anchorCtr="0">
          <a:noAutofit/>
        </a:bodyPr>
        <a:lstStyle/>
        <a:p>
          <a:pPr marL="0" lvl="0" indent="0" algn="l" defTabSz="889000" rtl="0">
            <a:lnSpc>
              <a:spcPct val="90000"/>
            </a:lnSpc>
            <a:spcBef>
              <a:spcPct val="0"/>
            </a:spcBef>
            <a:spcAft>
              <a:spcPct val="35000"/>
            </a:spcAft>
            <a:buNone/>
            <a:defRPr lang="fr-FR" b="1"/>
          </a:pPr>
          <a:r>
            <a:rPr lang="fr-FR" sz="2000" b="0" kern="1200" dirty="0">
              <a:solidFill>
                <a:schemeClr val="accent3"/>
              </a:solidFill>
              <a:latin typeface="Baskerville Old Face" panose="02020602080505020303" pitchFamily="18" charset="77"/>
              <a:ea typeface="Baskerville" panose="02020502070401020303" pitchFamily="18" charset="0"/>
            </a:rPr>
            <a:t>4.</a:t>
          </a:r>
        </a:p>
      </dsp:txBody>
      <dsp:txXfrm>
        <a:off x="2051208" y="2642291"/>
        <a:ext cx="2838997" cy="345224"/>
      </dsp:txXfrm>
    </dsp:sp>
    <dsp:sp modelId="{4FE5EB5D-4CEF-4D0D-9394-0534E61844BE}">
      <dsp:nvSpPr>
        <dsp:cNvPr id="0" name=""/>
        <dsp:cNvSpPr/>
      </dsp:nvSpPr>
      <dsp:spPr>
        <a:xfrm>
          <a:off x="1878596" y="1659731"/>
          <a:ext cx="0" cy="982560"/>
        </a:xfrm>
        <a:prstGeom prst="line">
          <a:avLst/>
        </a:prstGeom>
        <a:noFill/>
        <a:ln w="12700" cap="flat" cmpd="sng" algn="ctr">
          <a:solidFill>
            <a:schemeClr val="accent1">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714429FF-AAA3-4358-8C5F-1A7F29AA2B7B}">
      <dsp:nvSpPr>
        <dsp:cNvPr id="0" name=""/>
        <dsp:cNvSpPr/>
      </dsp:nvSpPr>
      <dsp:spPr>
        <a:xfrm>
          <a:off x="1847004" y="1628660"/>
          <a:ext cx="62140" cy="62140"/>
        </a:xfrm>
        <a:prstGeom prst="ellipse">
          <a:avLst/>
        </a:prstGeom>
        <a:solidFill>
          <a:schemeClr val="accent1">
            <a:hueOff val="0"/>
            <a:satOff val="0"/>
            <a:lumOff val="0"/>
            <a:alphaOff val="0"/>
          </a:schemeClr>
        </a:solidFill>
        <a:ln w="63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2C82E90-F103-439C-8371-CFFB0927B9DE}">
      <dsp:nvSpPr>
        <dsp:cNvPr id="0" name=""/>
        <dsp:cNvSpPr/>
      </dsp:nvSpPr>
      <dsp:spPr>
        <a:xfrm rot="8100000">
          <a:off x="3461592" y="382503"/>
          <a:ext cx="244110" cy="244110"/>
        </a:xfrm>
        <a:prstGeom prst="teardrop">
          <a:avLst>
            <a:gd name="adj" fmla="val 115000"/>
          </a:avLst>
        </a:prstGeom>
        <a:solidFill>
          <a:schemeClr val="accent1"/>
        </a:solidFill>
        <a:ln w="12700" cap="flat" cmpd="sng" algn="ctr">
          <a:solidFill>
            <a:schemeClr val="accent1"/>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D519322-C1DD-47AE-92C0-13575134BC76}">
      <dsp:nvSpPr>
        <dsp:cNvPr id="0" name=""/>
        <dsp:cNvSpPr/>
      </dsp:nvSpPr>
      <dsp:spPr>
        <a:xfrm>
          <a:off x="3488711" y="409621"/>
          <a:ext cx="189873" cy="189873"/>
        </a:xfrm>
        <a:prstGeom prst="ellipse">
          <a:avLst/>
        </a:prstGeom>
        <a:solidFill>
          <a:srgbClr val="CCD8D6">
            <a:alpha val="90000"/>
          </a:srgb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96DDA0FE-83E2-423C-9F13-58A61EB68487}">
      <dsp:nvSpPr>
        <dsp:cNvPr id="0" name=""/>
        <dsp:cNvSpPr/>
      </dsp:nvSpPr>
      <dsp:spPr>
        <a:xfrm>
          <a:off x="3756259" y="677170"/>
          <a:ext cx="2838997" cy="9825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01600" rIns="101600" bIns="152400" numCol="1" spcCol="1270" rtlCol="0" anchor="t" anchorCtr="0">
          <a:noAutofit/>
        </a:bodyPr>
        <a:lstStyle/>
        <a:p>
          <a:pPr marL="0" lvl="0" indent="0" algn="l" defTabSz="711200" rtl="0">
            <a:lnSpc>
              <a:spcPct val="90000"/>
            </a:lnSpc>
            <a:spcBef>
              <a:spcPct val="0"/>
            </a:spcBef>
            <a:spcAft>
              <a:spcPct val="35000"/>
            </a:spcAft>
            <a:buNone/>
          </a:pPr>
          <a:r>
            <a:rPr lang="fr-FR" sz="1600" b="0" i="0" kern="1200" dirty="0"/>
            <a:t>Permet de structurer un programme logiciel en éléments de code simples et réutilisables</a:t>
          </a:r>
          <a:endParaRPr lang="fr-FR" sz="1600" b="0" i="0" kern="1200" dirty="0">
            <a:solidFill>
              <a:schemeClr val="accent3"/>
            </a:solidFill>
            <a:latin typeface="Gill Sans Nova Light" panose="020B0302020104020203" pitchFamily="34" charset="0"/>
            <a:cs typeface="Gill Sans Light" panose="020B0302020104020203" pitchFamily="34" charset="-79"/>
          </a:endParaRPr>
        </a:p>
      </dsp:txBody>
      <dsp:txXfrm>
        <a:off x="3756259" y="677170"/>
        <a:ext cx="2838997" cy="982560"/>
      </dsp:txXfrm>
    </dsp:sp>
    <dsp:sp modelId="{2D6C7916-1130-46A8-833B-A6278CBD2192}">
      <dsp:nvSpPr>
        <dsp:cNvPr id="0" name=""/>
        <dsp:cNvSpPr/>
      </dsp:nvSpPr>
      <dsp:spPr>
        <a:xfrm>
          <a:off x="3756259" y="331946"/>
          <a:ext cx="2838997" cy="3452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27000" bIns="0" numCol="1" spcCol="1270" rtlCol="0" anchor="ctr" anchorCtr="0">
          <a:noAutofit/>
        </a:bodyPr>
        <a:lstStyle/>
        <a:p>
          <a:pPr marL="0" lvl="0" indent="0" algn="l" defTabSz="889000" rtl="0">
            <a:lnSpc>
              <a:spcPct val="90000"/>
            </a:lnSpc>
            <a:spcBef>
              <a:spcPct val="0"/>
            </a:spcBef>
            <a:spcAft>
              <a:spcPct val="35000"/>
            </a:spcAft>
            <a:buNone/>
            <a:defRPr lang="fr-FR" b="1"/>
          </a:pPr>
          <a:r>
            <a:rPr lang="fr-FR" sz="2000" b="0" kern="1200" dirty="0">
              <a:solidFill>
                <a:schemeClr val="accent3"/>
              </a:solidFill>
              <a:latin typeface="Baskerville Old Face" panose="02020602080505020303" pitchFamily="18" charset="77"/>
              <a:ea typeface="Baskerville" panose="02020502070401020303" pitchFamily="18" charset="0"/>
            </a:rPr>
            <a:t>2.</a:t>
          </a:r>
        </a:p>
      </dsp:txBody>
      <dsp:txXfrm>
        <a:off x="3756259" y="331946"/>
        <a:ext cx="2838997" cy="345224"/>
      </dsp:txXfrm>
    </dsp:sp>
    <dsp:sp modelId="{4D953791-5C2F-4A75-A8F4-6ED7EAB5E015}">
      <dsp:nvSpPr>
        <dsp:cNvPr id="0" name=""/>
        <dsp:cNvSpPr/>
      </dsp:nvSpPr>
      <dsp:spPr>
        <a:xfrm>
          <a:off x="3583647" y="677170"/>
          <a:ext cx="0" cy="982560"/>
        </a:xfrm>
        <a:prstGeom prst="line">
          <a:avLst/>
        </a:prstGeom>
        <a:noFill/>
        <a:ln w="12700" cap="flat" cmpd="sng" algn="ctr">
          <a:solidFill>
            <a:schemeClr val="accent1"/>
          </a:solidFill>
          <a:prstDash val="dash"/>
          <a:miter lim="800000"/>
        </a:ln>
        <a:effectLst/>
      </dsp:spPr>
      <dsp:style>
        <a:lnRef idx="1">
          <a:scrgbClr r="0" g="0" b="0"/>
        </a:lnRef>
        <a:fillRef idx="0">
          <a:scrgbClr r="0" g="0" b="0"/>
        </a:fillRef>
        <a:effectRef idx="0">
          <a:scrgbClr r="0" g="0" b="0"/>
        </a:effectRef>
        <a:fontRef idx="minor"/>
      </dsp:style>
    </dsp:sp>
    <dsp:sp modelId="{152AD014-AFD0-4700-A468-4D562874339A}">
      <dsp:nvSpPr>
        <dsp:cNvPr id="0" name=""/>
        <dsp:cNvSpPr/>
      </dsp:nvSpPr>
      <dsp:spPr>
        <a:xfrm>
          <a:off x="3552055" y="1628660"/>
          <a:ext cx="62140" cy="62140"/>
        </a:xfrm>
        <a:prstGeom prst="ellipse">
          <a:avLst/>
        </a:prstGeom>
        <a:solidFill>
          <a:schemeClr val="accent1">
            <a:hueOff val="0"/>
            <a:satOff val="0"/>
            <a:lumOff val="0"/>
            <a:alphaOff val="0"/>
          </a:schemeClr>
        </a:solidFill>
        <a:ln w="63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7331DD9-74CF-4A3A-86BA-F4B9DBEAB944}">
      <dsp:nvSpPr>
        <dsp:cNvPr id="0" name=""/>
        <dsp:cNvSpPr/>
      </dsp:nvSpPr>
      <dsp:spPr>
        <a:xfrm rot="18900000">
          <a:off x="5166643" y="2692848"/>
          <a:ext cx="244110" cy="244110"/>
        </a:xfrm>
        <a:prstGeom prst="teardrop">
          <a:avLst>
            <a:gd name="adj" fmla="val 11500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15AAB83-BD07-4B9E-9A3B-858C0B126F9C}">
      <dsp:nvSpPr>
        <dsp:cNvPr id="0" name=""/>
        <dsp:cNvSpPr/>
      </dsp:nvSpPr>
      <dsp:spPr>
        <a:xfrm>
          <a:off x="5193762" y="2719967"/>
          <a:ext cx="189873" cy="189873"/>
        </a:xfrm>
        <a:prstGeom prst="ellipse">
          <a:avLst/>
        </a:prstGeom>
        <a:solidFill>
          <a:schemeClr val="tx2">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08CB2D5A-F46A-4E0E-9575-15F31D04AAC6}">
      <dsp:nvSpPr>
        <dsp:cNvPr id="0" name=""/>
        <dsp:cNvSpPr/>
      </dsp:nvSpPr>
      <dsp:spPr>
        <a:xfrm>
          <a:off x="5461311" y="1659731"/>
          <a:ext cx="2838997" cy="9825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52400" rIns="0" bIns="101600" numCol="1" spcCol="1270" rtlCol="0" anchor="b" anchorCtr="0">
          <a:noAutofit/>
        </a:bodyPr>
        <a:lstStyle/>
        <a:p>
          <a:pPr marL="0" lvl="0" indent="0" algn="l" defTabSz="711200" rtl="0">
            <a:lnSpc>
              <a:spcPct val="90000"/>
            </a:lnSpc>
            <a:spcBef>
              <a:spcPct val="0"/>
            </a:spcBef>
            <a:spcAft>
              <a:spcPct val="35000"/>
            </a:spcAft>
            <a:buNone/>
          </a:pPr>
          <a:r>
            <a:rPr lang="fr-FR" sz="1600" b="0" i="0" kern="1200" dirty="0"/>
            <a:t>La POO rend le code plus modulaire, réutilisable et facile à comprendre.</a:t>
          </a:r>
          <a:endParaRPr lang="fr-FR" sz="1600" b="0" i="0" kern="1200" dirty="0">
            <a:solidFill>
              <a:schemeClr val="accent3"/>
            </a:solidFill>
            <a:latin typeface="Gill Sans Nova Light" panose="020B0302020104020203" pitchFamily="34" charset="0"/>
            <a:cs typeface="Gill Sans Light" panose="020B0302020104020203" pitchFamily="34" charset="-79"/>
          </a:endParaRPr>
        </a:p>
      </dsp:txBody>
      <dsp:txXfrm>
        <a:off x="5461311" y="1659731"/>
        <a:ext cx="2838997" cy="982560"/>
      </dsp:txXfrm>
    </dsp:sp>
    <dsp:sp modelId="{7C1E6B4A-59F7-4018-A403-E1CCAEE78BA1}">
      <dsp:nvSpPr>
        <dsp:cNvPr id="0" name=""/>
        <dsp:cNvSpPr/>
      </dsp:nvSpPr>
      <dsp:spPr>
        <a:xfrm>
          <a:off x="5461311" y="2642291"/>
          <a:ext cx="2838997" cy="3452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27000" bIns="0" numCol="1" spcCol="1270" rtlCol="0" anchor="ctr" anchorCtr="0">
          <a:noAutofit/>
        </a:bodyPr>
        <a:lstStyle/>
        <a:p>
          <a:pPr marL="0" lvl="0" indent="0" algn="l" defTabSz="889000" rtl="0">
            <a:lnSpc>
              <a:spcPct val="90000"/>
            </a:lnSpc>
            <a:spcBef>
              <a:spcPct val="0"/>
            </a:spcBef>
            <a:spcAft>
              <a:spcPct val="35000"/>
            </a:spcAft>
            <a:buNone/>
            <a:defRPr lang="fr-FR" b="1"/>
          </a:pPr>
          <a:r>
            <a:rPr lang="fr-FR" sz="2000" b="0" kern="1200" dirty="0">
              <a:solidFill>
                <a:schemeClr val="accent3"/>
              </a:solidFill>
              <a:latin typeface="Baskerville Old Face" panose="02020602080505020303" pitchFamily="18" charset="77"/>
              <a:ea typeface="Baskerville" panose="02020502070401020303" pitchFamily="18" charset="0"/>
            </a:rPr>
            <a:t>5.</a:t>
          </a:r>
        </a:p>
      </dsp:txBody>
      <dsp:txXfrm>
        <a:off x="5461311" y="2642291"/>
        <a:ext cx="2838997" cy="345224"/>
      </dsp:txXfrm>
    </dsp:sp>
    <dsp:sp modelId="{A03C5372-D306-43AC-B406-6F8183849431}">
      <dsp:nvSpPr>
        <dsp:cNvPr id="0" name=""/>
        <dsp:cNvSpPr/>
      </dsp:nvSpPr>
      <dsp:spPr>
        <a:xfrm>
          <a:off x="5288699" y="1659731"/>
          <a:ext cx="0" cy="982560"/>
        </a:xfrm>
        <a:prstGeom prst="line">
          <a:avLst/>
        </a:prstGeom>
        <a:noFill/>
        <a:ln w="12700" cap="flat" cmpd="sng" algn="ctr">
          <a:solidFill>
            <a:schemeClr val="accent1">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14282312-87CB-41BB-A02D-C594BBEF33C7}">
      <dsp:nvSpPr>
        <dsp:cNvPr id="0" name=""/>
        <dsp:cNvSpPr/>
      </dsp:nvSpPr>
      <dsp:spPr>
        <a:xfrm>
          <a:off x="5257106" y="1628660"/>
          <a:ext cx="62140" cy="62140"/>
        </a:xfrm>
        <a:prstGeom prst="ellipse">
          <a:avLst/>
        </a:prstGeom>
        <a:solidFill>
          <a:schemeClr val="accent1">
            <a:hueOff val="0"/>
            <a:satOff val="0"/>
            <a:lumOff val="0"/>
            <a:alphaOff val="0"/>
          </a:schemeClr>
        </a:solidFill>
        <a:ln w="63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55439AF-6893-479D-8B57-31FBC13C553F}">
      <dsp:nvSpPr>
        <dsp:cNvPr id="0" name=""/>
        <dsp:cNvSpPr/>
      </dsp:nvSpPr>
      <dsp:spPr>
        <a:xfrm rot="8100000">
          <a:off x="6871695" y="382503"/>
          <a:ext cx="244110" cy="244110"/>
        </a:xfrm>
        <a:prstGeom prst="teardrop">
          <a:avLst>
            <a:gd name="adj" fmla="val 115000"/>
          </a:avLst>
        </a:prstGeom>
        <a:solidFill>
          <a:schemeClr val="accent1"/>
        </a:solidFill>
        <a:ln w="12700" cap="flat" cmpd="sng" algn="ctr">
          <a:solidFill>
            <a:schemeClr val="accent1"/>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22B1C16-7FF0-4DBE-B32E-E43FEB1E2EAC}">
      <dsp:nvSpPr>
        <dsp:cNvPr id="0" name=""/>
        <dsp:cNvSpPr/>
      </dsp:nvSpPr>
      <dsp:spPr>
        <a:xfrm>
          <a:off x="6898813" y="409621"/>
          <a:ext cx="189873" cy="189873"/>
        </a:xfrm>
        <a:prstGeom prst="ellipse">
          <a:avLst/>
        </a:prstGeom>
        <a:solidFill>
          <a:srgbClr val="CCD8D6">
            <a:alpha val="90000"/>
          </a:srgb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1B55AA6D-649D-4145-93EB-08B866A4D4E5}">
      <dsp:nvSpPr>
        <dsp:cNvPr id="0" name=""/>
        <dsp:cNvSpPr/>
      </dsp:nvSpPr>
      <dsp:spPr>
        <a:xfrm>
          <a:off x="7166362" y="677170"/>
          <a:ext cx="2838997" cy="9825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01600" rIns="101600" bIns="152400" numCol="1" spcCol="1270" rtlCol="0" anchor="t" anchorCtr="0">
          <a:noAutofit/>
        </a:bodyPr>
        <a:lstStyle/>
        <a:p>
          <a:pPr marL="0" lvl="0" indent="0" algn="l" defTabSz="711200" rtl="0">
            <a:lnSpc>
              <a:spcPct val="90000"/>
            </a:lnSpc>
            <a:spcBef>
              <a:spcPct val="0"/>
            </a:spcBef>
            <a:spcAft>
              <a:spcPct val="35000"/>
            </a:spcAft>
            <a:buNone/>
          </a:pPr>
          <a:r>
            <a:rPr lang="fr-FR" sz="1600" b="0" i="0" kern="1200" dirty="0"/>
            <a:t>L'objectif de la POO est de se concentrer sur l'objet lui-même et les données.</a:t>
          </a:r>
          <a:endParaRPr lang="fr-FR" sz="1600" b="0" i="0" kern="1200" dirty="0">
            <a:solidFill>
              <a:schemeClr val="accent3"/>
            </a:solidFill>
            <a:latin typeface="Gill Sans Nova Light" panose="020B0302020104020203" pitchFamily="34" charset="0"/>
            <a:cs typeface="Gill Sans Light" panose="020B0302020104020203" pitchFamily="34" charset="-79"/>
          </a:endParaRPr>
        </a:p>
      </dsp:txBody>
      <dsp:txXfrm>
        <a:off x="7166362" y="677170"/>
        <a:ext cx="2838997" cy="982560"/>
      </dsp:txXfrm>
    </dsp:sp>
    <dsp:sp modelId="{3FA5D5AE-9CAE-4D19-9765-BCEE62095312}">
      <dsp:nvSpPr>
        <dsp:cNvPr id="0" name=""/>
        <dsp:cNvSpPr/>
      </dsp:nvSpPr>
      <dsp:spPr>
        <a:xfrm>
          <a:off x="7166362" y="331946"/>
          <a:ext cx="2838997" cy="3452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27000" bIns="0" numCol="1" spcCol="1270" rtlCol="0" anchor="ctr" anchorCtr="0">
          <a:noAutofit/>
        </a:bodyPr>
        <a:lstStyle/>
        <a:p>
          <a:pPr marL="0" lvl="0" indent="0" algn="l" defTabSz="889000" rtl="0">
            <a:lnSpc>
              <a:spcPct val="90000"/>
            </a:lnSpc>
            <a:spcBef>
              <a:spcPct val="0"/>
            </a:spcBef>
            <a:spcAft>
              <a:spcPct val="35000"/>
            </a:spcAft>
            <a:buNone/>
            <a:defRPr lang="fr-FR" b="1"/>
          </a:pPr>
          <a:r>
            <a:rPr lang="fr-FR" sz="2000" b="0" kern="1200" dirty="0">
              <a:solidFill>
                <a:schemeClr val="accent3"/>
              </a:solidFill>
              <a:latin typeface="Baskerville Old Face" panose="02020602080505020303" pitchFamily="18" charset="77"/>
              <a:ea typeface="Baskerville" panose="02020502070401020303" pitchFamily="18" charset="0"/>
            </a:rPr>
            <a:t>3.</a:t>
          </a:r>
        </a:p>
      </dsp:txBody>
      <dsp:txXfrm>
        <a:off x="7166362" y="331946"/>
        <a:ext cx="2838997" cy="345224"/>
      </dsp:txXfrm>
    </dsp:sp>
    <dsp:sp modelId="{FE6CA7EB-68EC-4E76-9051-08C4CF370101}">
      <dsp:nvSpPr>
        <dsp:cNvPr id="0" name=""/>
        <dsp:cNvSpPr/>
      </dsp:nvSpPr>
      <dsp:spPr>
        <a:xfrm>
          <a:off x="6993750" y="677170"/>
          <a:ext cx="0" cy="982560"/>
        </a:xfrm>
        <a:prstGeom prst="line">
          <a:avLst/>
        </a:prstGeom>
        <a:noFill/>
        <a:ln w="12700" cap="flat" cmpd="sng" algn="ctr">
          <a:solidFill>
            <a:schemeClr val="accent1">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58B7B786-A0AD-4662-8D54-C5C572D2C32C}">
      <dsp:nvSpPr>
        <dsp:cNvPr id="0" name=""/>
        <dsp:cNvSpPr/>
      </dsp:nvSpPr>
      <dsp:spPr>
        <a:xfrm>
          <a:off x="6962158" y="1628660"/>
          <a:ext cx="62140" cy="62140"/>
        </a:xfrm>
        <a:prstGeom prst="ellipse">
          <a:avLst/>
        </a:prstGeom>
        <a:solidFill>
          <a:schemeClr val="accent1">
            <a:hueOff val="0"/>
            <a:satOff val="0"/>
            <a:lumOff val="0"/>
            <a:alphaOff val="0"/>
          </a:schemeClr>
        </a:solidFill>
        <a:ln w="63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7/3/layout/DropPinTimeline">
  <dgm:title val="Chronologie à épingles en forme de gouttes"/>
  <dgm:desc val="Permet de représenter une liste d’événements dans l’ordre chronologique. Une case invisible en regard de l’épingle contient la date et la description apparaît juste en dessous. Elle peut afficher une quantité moyenne de texte et un format de date de taille moyenne."/>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animLvl val="lvl"/>
    </dgm:varLst>
    <dgm:alg type="composite"/>
    <dgm:shape xmlns:r="http://schemas.openxmlformats.org/officeDocument/2006/relationships" r:blip="">
      <dgm:adjLst/>
    </dgm:shape>
    <dgm:constrLst>
      <dgm:constr type="w" for="ch" forName="divider" refType="w"/>
      <dgm:constr type="h" for="ch" forName="divider"/>
      <dgm:constr type="ctrY" for="ch" forName="divider" refType="h" fact="0.5"/>
      <dgm:constr type="l" for="ch" forName="divider"/>
      <dgm:constr type="w" for="ch" forName="nodes" refType="w"/>
      <dgm:constr type="h" for="ch" forName="nodes" refType="h" fact="0.8"/>
      <dgm:constr type="ctrY" for="ch" forName="nodes" refType="h" fact="0.5"/>
    </dgm:constrLst>
    <dgm:layoutNode name="divider" styleLbl="fgAcc1">
      <dgm:alg type="sp"/>
      <dgm:choose name="ArrowShape">
        <dgm:if name="ArrowShapeLTR" func="var" arg="dir" op="equ" val="norm">
          <dgm:shape xmlns:r="http://schemas.openxmlformats.org/officeDocument/2006/relationships" type="line" r:blip="" zOrderOff="-1">
            <dgm:adjLst/>
            <dgm:extLst>
              <a:ext uri="{B698B0E9-8C71-41B9-8309-B3DCBF30829C}">
                <dgm1612:spPr xmlns:dgm1612="http://schemas.microsoft.com/office/drawing/2016/12/diagram">
                  <a:ln w="19050">
                    <a:solidFill>
                      <a:srgbClr val="000000"/>
                    </a:solidFill>
                    <a:tailEnd type="triangle" w="lg" len="lg"/>
                  </a:ln>
                </dgm1612:spPr>
              </a:ext>
            </dgm:extLst>
          </dgm:shape>
        </dgm:if>
        <dgm:else name="ArrowShapeRTL">
          <dgm:shape xmlns:r="http://schemas.openxmlformats.org/officeDocument/2006/relationships" type="line" r:blip="" zOrderOff="-1">
            <dgm:adjLst/>
            <dgm:extLst>
              <a:ext uri="{B698B0E9-8C71-41B9-8309-B3DCBF30829C}">
                <dgm1612:spPr xmlns:dgm1612="http://schemas.microsoft.com/office/drawing/2016/12/diagram">
                  <a:ln>
                    <a:solidFill>
                      <a:srgbClr val="000000"/>
                    </a:solidFill>
                    <a:headEnd type="triangle" w="lg" len="lg"/>
                  </a:ln>
                </dgm1612:spPr>
              </a:ext>
            </dgm:extLst>
          </dgm:shape>
        </dgm:else>
      </dgm:choos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L1TextContainer" val="20"/>
        <dgm:constr type="primFontSz" for="des" forName="L2TextContainer" refType="primFontSz" refFor="des" refForName="L1TextContainer" op="equ" fact="0.75"/>
        <dgm:constr type="w" for="ch" forName="composite" refType="w"/>
        <dgm:constr type="h" for="ch" forName="composite" refType="h"/>
        <dgm:constr type="w" for="ch" forName="spaceBetweenRectangles" refType="w" refFor="ch" refForName="composite" fact="-0.5"/>
        <dgm:constr type="w" for="ch" ptType="sibTrans" op="equ"/>
        <dgm:constr type="primFontSz" for="des" forName="L1TextContainer" op="equ"/>
        <dgm:constr type="primFontSz" for="des" forName="L2TextContainer" op="equ"/>
        <dgm:constr type="primFontSz" for="des" forName="L1TextContainer1" val="20"/>
        <dgm:constr type="primFontSz" for="des" forName="L2TextContainer1" refType="primFontSz" refFor="des" refForName="L1TextContainer1" op="equ" fact="0.75"/>
        <dgm:constr type="w" for="ch" forName="composite1" refType="w"/>
        <dgm:constr type="h" for="ch" forName="composite1" refType="h"/>
        <dgm:constr type="w" for="ch" forName="spaceBetweenRectangles1" refType="w" refFor="ch" refForName="composite1" fact="0.28"/>
        <dgm:constr type="primFontSz" for="des" forName="L1TextContainer1" op="equ"/>
        <dgm:constr type="primFontSz" for="des" forName="L2TextContainer1" op="equ"/>
      </dgm:constrLst>
      <dgm:choose name="LayoutBasedOnCountOfNodes">
        <dgm:if name="LessThanOrEqualToTwoNodes" axis="ch" ptType="node" func="cnt" op="lte" val="2">
          <dgm:forEach name="nodesForEach1" axis="ch" ptType="node">
            <dgm:layoutNode name="composite1">
              <dgm:alg type="composite"/>
              <dgm:shape xmlns:r="http://schemas.openxmlformats.org/officeDocument/2006/relationships" r:blip="">
                <dgm:adjLst/>
              </dgm:shape>
              <dgm:choose name="CaseForLayoutDirection1">
                <dgm:if name="CaseForLayoutDirectionLTR1" func="var" arg="dir" op="equ" val="norm">
                  <dgm:choose name="CaseForPlacingNodesAboveAndBelowDividerLTR1">
                    <dgm:if name="CaseForPlacingNodeAboveDividerLTR1" axis="self" ptType="node" func="posOdd" op="equ" va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t" for="ch" forName="DropPinPlaceHolder1" refType="h" fact="0"/>
                        <dgm:constr type="l" for="ch" forName="DropPinPlaceHolder1" refType="w" fact="0"/>
                        <dgm:constr type="w" for="ch" forName="L2TextContainer1" refType="w" fact="0.83"/>
                        <dgm:constr type="l" for="ch" forName="L2TextContainer1" refType="r" refFor="ch" refForName="DropPinPlaceHolder1"/>
                        <dgm:constr type="t" for="ch" forName="L2TextContainer1" refType="b" refFor="ch" refForName="DropPinPlaceHolder1"/>
                        <dgm:constr type="b"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b" for="ch" forName="ConnectLine1" refType="h" fact="0.5"/>
                        <dgm:constr type="t" for="ch" forName="ConnectLine1" refType="b" refFor="ch" refForName="DropPinPlaceHolder1"/>
                        <dgm:constr type="w" for="ch" forName="EmptyPlaceHolder1" refType="w"/>
                        <dgm:constr type="h" for="ch" forName="EmptyPlaceHolder1" refType="h" fact="0.5"/>
                        <dgm:constr type="t" for="ch" forName="EmptyPlaceHolder1" refType="h" fact="0.5"/>
                      </dgm:constrLst>
                    </dgm:if>
                    <dgm:else name="CaseForPlacingNodeBelowDividerLTR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b" for="ch" forName="DropPinPlaceHolder1" refType="h"/>
                        <dgm:constr type="l" for="ch" forName="DropPinPlaceHolder1" refType="w" fact="0"/>
                        <dgm:constr type="w" for="ch" forName="L2TextContainer1" refType="w" fact="0.83"/>
                        <dgm:constr type="l" for="ch" forName="L2TextContainer1" refType="r" refFor="ch" refForName="DropPinPlaceHolder1"/>
                        <dgm:constr type="b" for="ch" forName="L2TextContainer1" refType="t" refFor="ch" refForName="DropPinPlaceHolder1"/>
                        <dgm:constr type="t"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t" for="ch" forName="ConnectLine1" refType="h" fact="0.5"/>
                        <dgm:constr type="b" for="ch" forName="ConnectLine1" refType="t" refFor="ch" refForName="DropPinPlaceHolder1"/>
                        <dgm:constr type="w" for="ch" forName="EmptyPlaceHolder1" refType="w"/>
                        <dgm:constr type="h" for="ch" forName="EmptyPlaceHolder1" refType="h" fact="0.5"/>
                        <dgm:constr type="t" for="ch" forName="EmptyPlaceHolder1" refType="h" fact="0"/>
                      </dgm:constrLst>
                    </dgm:else>
                  </dgm:choose>
                </dgm:if>
                <dgm:else name="CaseForLayoutDirectionRTL1">
                  <dgm:choose name="CaseForPlacingNodesAboveAndBelowDividerRTL1">
                    <dgm:if name="CaseForPlacingNodeAboveDividerRTL1" axis="self" ptType="node" func="posOdd" op="equ" va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t" for="ch" forName="DropPinPlaceHolder1" refType="h" fact="0"/>
                        <dgm:constr type="l" for="ch" forName="DropPinPlaceHolder1" refType="w" fact="0"/>
                        <dgm:constr type="w" for="ch" forName="L2TextContainer1" refType="w" fact="0.83"/>
                        <dgm:constr type="l" for="ch" forName="L2TextContainer1" refType="r" refFor="ch" refForName="DropPinPlaceHolder1"/>
                        <dgm:constr type="t" for="ch" forName="L2TextContainer1" refType="b" refFor="ch" refForName="DropPinPlaceHolder1"/>
                        <dgm:constr type="b"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b" for="ch" forName="ConnectLine1" refType="h" fact="0.5"/>
                        <dgm:constr type="t" for="ch" forName="ConnectLine1" refType="b" refFor="ch" refForName="DropPinPlaceHolder1"/>
                        <dgm:constr type="w" for="ch" forName="EmptyPlaceHolder1" refType="w"/>
                        <dgm:constr type="h" for="ch" forName="EmptyPlaceHolder1" refType="h" fact="0.5"/>
                        <dgm:constr type="t" for="ch" forName="EmptyPlaceHolder1" refType="h" fact="0.5"/>
                      </dgm:constrLst>
                    </dgm:if>
                    <dgm:else name="CaseForPlacingNodeBelowDividerRT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b" for="ch" forName="DropPinPlaceHolder1" refType="h"/>
                        <dgm:constr type="l" for="ch" forName="DropPinPlaceHolder1" refType="w" fact="0"/>
                        <dgm:constr type="w" for="ch" forName="L2TextContainer1" refType="w" fact="0.83"/>
                        <dgm:constr type="l" for="ch" forName="L2TextContainer1" refType="r" refFor="ch" refForName="DropPinPlaceHolder1"/>
                        <dgm:constr type="b" for="ch" forName="L2TextContainer1" refType="t" refFor="ch" refForName="DropPinPlaceHolder1"/>
                        <dgm:constr type="t"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t" for="ch" forName="ConnectLine1" refType="h" fact="0.5"/>
                        <dgm:constr type="b" for="ch" forName="ConnectLine1" refType="t" refFor="ch" refForName="DropPinPlaceHolder1"/>
                        <dgm:constr type="w" for="ch" forName="EmptyPlaceHolder1" refType="w"/>
                        <dgm:constr type="h" for="ch" forName="EmptyPlaceHolder1" refType="h" fact="0.5"/>
                        <dgm:constr type="t" for="ch" forName="EmptyPlaceHolder1" refType="h" fact="0"/>
                      </dgm:constrLst>
                    </dgm:else>
                  </dgm:choose>
                </dgm:else>
              </dgm:choose>
              <dgm:layoutNode name="ConnectorPoint1" styleLbl="lnNode1" moveWith="ConnectLine1">
                <dgm:alg type="sp"/>
                <dgm:shape xmlns:r="http://schemas.openxmlformats.org/officeDocument/2006/relationships" type="ellipse" r:blip="" zOrderOff="10">
                  <dgm:adjLst/>
                </dgm:shape>
                <dgm:presOf/>
                <dgm:constrLst>
                  <dgm:constr type="w" refType="h" op="equ"/>
                </dgm:constrLst>
              </dgm:layoutNode>
              <dgm:layoutNode name="DropPinPlaceHolder1">
                <dgm:alg type="composite"/>
                <dgm:shape xmlns:r="http://schemas.openxmlformats.org/officeDocument/2006/relationships" r:blip="">
                  <dgm:adjLst/>
                </dgm:shape>
                <dgm:constrLst>
                  <dgm:constr type="w" for="ch" forName="DropPin1" refType="w"/>
                  <dgm:constr type="h" for="ch" forName="DropPin1" refType="h"/>
                  <dgm:constr type="ctrX" for="ch" forName="DropPin1" refType="w" fact="0.5"/>
                  <dgm:constr type="ctrY" for="ch" forName="DropPin1" refType="h" fact="0.5"/>
                  <dgm:constr type="w" for="ch" forName="Ellipse1" refType="w" refFor="ch" refForName="DropPin1" fact="0.55"/>
                  <dgm:constr type="h" for="ch" forName="Ellipse1" refType="w" refFor="ch" refForName="DropPin1" fact="0.55"/>
                  <dgm:constr type="ctrX" for="ch" forName="Ellipse1" refType="ctrX" refFor="ch" refForName="DropPin1"/>
                  <dgm:constr type="ctrY" for="ch" forName="Ellipse1" refType="ctrY" refFor="ch" refForName="DropPin1"/>
                </dgm:constrLst>
                <dgm:layoutNode name="DropPin1" styleLbl="alignNode1">
                  <dgm:alg type="sp"/>
                  <dgm:choose name="CaseForPlacingTearDropAboveAndBelowDivider1">
                    <dgm:if name="CaseForPlacingTearDropAboveDivider1" axis="self" ptType="node" func="posOdd" op="equ" val="1">
                      <dgm:shape xmlns:r="http://schemas.openxmlformats.org/officeDocument/2006/relationships" rot="135" type="teardrop" r:blip="">
                        <dgm:adjLst>
                          <dgm:adj idx="1" val="1.15"/>
                        </dgm:adjLst>
                      </dgm:shape>
                    </dgm:if>
                    <dgm:else name="CaseForPlacingTearDropBelowDivider1">
                      <dgm:shape xmlns:r="http://schemas.openxmlformats.org/officeDocument/2006/relationships" rot="-45" type="teardrop" r:blip="">
                        <dgm:adjLst>
                          <dgm:adj idx="1" val="1.15"/>
                        </dgm:adjLst>
                      </dgm:shape>
                    </dgm:else>
                  </dgm:choose>
                  <dgm:presOf/>
                  <dgm:constrLst/>
                </dgm:layoutNode>
                <dgm:layoutNode name="Ellipse1" styleLbl="fgAcc1" moveWith="DropPin1">
                  <dgm:alg type="sp"/>
                  <dgm:shape xmlns:r="http://schemas.openxmlformats.org/officeDocument/2006/relationships" type="ellipse" r:blip="">
                    <dgm:adjLst/>
                    <dgm:extLst>
                      <a:ext uri="{B698B0E9-8C71-41B9-8309-B3DCBF30829C}">
                        <dgm1612:spPr xmlns:dgm1612="http://schemas.microsoft.com/office/drawing/2016/12/diagram">
                          <a:ln>
                            <a:noFill/>
                          </a:ln>
                        </dgm1612:spPr>
                      </a:ext>
                    </dgm:extLst>
                  </dgm:shape>
                  <dgm:presOf/>
                  <dgm:constrLst/>
                </dgm:layoutNode>
              </dgm:layoutNode>
              <dgm:layoutNode name="L2TextContainer1" styleLbl="revTx" moveWith="L1TextContainer">
                <dgm:varLst>
                  <dgm:bulletEnabled val="1"/>
                </dgm:varLst>
                <dgm:choose name="casesForTxtDirLogic1">
                  <dgm:if name="Name771" axis="self" ptType="node" func="posOdd" op="equ" val="1">
                    <dgm:alg type="tx">
                      <dgm:param type="txAnchorVert" val="t"/>
                      <dgm:param type="parTxLTRAlign" val="l"/>
                      <dgm:param type="parTxRTLAlign" val="l"/>
                      <dgm:param type="txAnchorVertCh" val="t"/>
                      <dgm:param type="shpTxRTLAlignCh" val="l"/>
                      <dgm:param type="shpTxLTRAlignCh" val="l"/>
                    </dgm:alg>
                    <dgm:constrLst>
                      <dgm:constr type="lMarg"/>
                      <dgm:constr type="rMarg"/>
                      <dgm:constr type="tMarg" refType="primFontSz" fact="0.5"/>
                      <dgm:constr type="bMarg" refType="primFontSz" fact="0.75"/>
                    </dgm:constrLst>
                  </dgm:if>
                  <dgm:else name="Name881">
                    <dgm:alg type="tx">
                      <dgm:param type="txAnchorVert" val="b"/>
                      <dgm:param type="parTxLTRAlign" val="l"/>
                      <dgm:param type="parTxRTLAlign" val="l"/>
                      <dgm:param type="txAnchorVertCh" val="b"/>
                      <dgm:param type="shpTxRTLAlignCh" val="l"/>
                      <dgm:param type="shpTxLTRAlignCh" val="l"/>
                    </dgm:alg>
                    <dgm:constrLst>
                      <dgm:constr type="lMarg"/>
                      <dgm:constr type="rMarg" refType="primFontSz" fact="0.5"/>
                      <dgm:constr type="tMarg" refType="primFontSz" fact="0.75"/>
                      <dgm:constr type="bMarg" refType="primFontSz" fact="0.5"/>
                    </dgm:constrLst>
                  </dgm:else>
                </dgm:choose>
                <dgm:shape xmlns:r="http://schemas.openxmlformats.org/officeDocument/2006/relationships" type="rect" r:blip="">
                  <dgm:adjLst/>
                </dgm:shape>
                <dgm:presOf axis="des" ptType="node"/>
                <dgm:ruleLst>
                  <dgm:rule type="primFontSz" val="11" fact="NaN" max="NaN"/>
                </dgm:ruleLst>
              </dgm:layoutNode>
              <dgm:layoutNode name="L1TextContainer1" styleLbl="revTx">
                <dgm:varLst>
                  <dgm:chMax val="1"/>
                  <dgm:chPref val="1"/>
                  <dgm:bulletEnabled val="1"/>
                </dgm:varLst>
                <dgm:alg type="tx">
                  <dgm:param type="txAnchorVert" val="mid"/>
                  <dgm:param type="parTxLTRAlign" val="l"/>
                  <dgm:param type="parTxRTLAlign" val="l"/>
                </dgm:alg>
                <dgm:shape xmlns:r="http://schemas.openxmlformats.org/officeDocument/2006/relationships" type="rect" r:blip="">
                  <dgm:adjLst/>
                </dgm:shape>
                <dgm:presOf axis="self"/>
                <dgm:constrLst>
                  <dgm:constr type="lMarg"/>
                  <dgm:constr type="rMarg" refType="primFontSz" fact="0.5"/>
                  <dgm:constr type="tMarg"/>
                  <dgm:constr type="bMarg"/>
                </dgm:constrLst>
                <dgm:ruleLst>
                  <dgm:rule type="primFontSz" val="13"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EmptyPlaceHolder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if>
        <dgm:else name="MoreThanTwoNodes">
          <dgm:forEach name="nodesForEach" axis="ch" ptType="node">
            <dgm:layoutNode name="composite">
              <dgm:alg type="composite"/>
              <dgm:shape xmlns:r="http://schemas.openxmlformats.org/officeDocument/2006/relationships" r:blip="">
                <dgm:adjLst/>
              </dgm:shape>
              <dgm:choose name="CaseForLayoutDirection">
                <dgm:if name="CaseForLayoutDirectionLTR" func="var" arg="dir" op="equ" val="norm">
                  <dgm:choose name="CaseForPlacingNodesAboveAndBelowDividerLTR">
                    <dgm:if name="CaseForPlacingNodeAboveDividerLTR" axis="self" ptType="node" func="posOdd" op="equ" val="1">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ConnectLine"/>
                        <dgm:constr type="ctrY" for="ch" forName="ConnectorPoint" refType="h" fact="0.5"/>
                        <dgm:constr type="w" for="ch" forName="DropPinPlaceHolder" refType="h" fact="0.13"/>
                        <dgm:constr type="h" for="ch" forName="DropPinPlaceHolder" refType="h" fact="0.13"/>
                        <dgm:constr type="t" for="ch" forName="DropPinPlaceHolder" refType="h" fact="0"/>
                        <dgm:constr type="l" for="ch" forName="DropPinPlaceHolder" refType="w" fact="0"/>
                        <dgm:constr type="w" for="ch" forName="L2TextContainer" refType="w" fact="0.83"/>
                        <dgm:constr type="l" for="ch" forName="L2TextContainer" refType="r" refFor="ch" refForName="DropPinPlaceHolder"/>
                        <dgm:constr type="t" for="ch" forName="L2TextContainer" refType="b" refFor="ch" refForName="DropPinPlaceHolder"/>
                        <dgm:constr type="b"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b" for="ch" forName="ConnectLine" refType="h" fact="0.5"/>
                        <dgm:constr type="t" for="ch" forName="ConnectLine" refType="b" refFor="ch" refForName="DropPinPlaceHolder"/>
                        <dgm:constr type="w" for="ch" forName="EmptyPlaceHolder" refType="w"/>
                        <dgm:constr type="h" for="ch" forName="EmptyPlaceHolder" refType="h" fact="0.5"/>
                        <dgm:constr type="t" for="ch" forName="EmptyPlaceHolder" refType="h" fact="0.5"/>
                      </dgm:constrLst>
                    </dgm:if>
                    <dgm:else name="CaseForPlacingNodeBelowDividerLTR">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ConnectLine"/>
                        <dgm:constr type="ctrY" for="ch" forName="ConnectorPoint" refType="h" fact="0.5"/>
                        <dgm:constr type="w" for="ch" forName="DropPinPlaceHolder" refType="h" fact="0.13"/>
                        <dgm:constr type="h" for="ch" forName="DropPinPlaceHolder" refType="h" fact="0.13"/>
                        <dgm:constr type="b" for="ch" forName="DropPinPlaceHolder" refType="h"/>
                        <dgm:constr type="l" for="ch" forName="DropPinPlaceHolder" refType="w" fact="0"/>
                        <dgm:constr type="w" for="ch" forName="L2TextContainer" refType="w" fact="0.83"/>
                        <dgm:constr type="l" for="ch" forName="L2TextContainer" refType="r" refFor="ch" refForName="DropPinPlaceHolder"/>
                        <dgm:constr type="b" for="ch" forName="L2TextContainer" refType="t" refFor="ch" refForName="DropPinPlaceHolder"/>
                        <dgm:constr type="t"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t" for="ch" forName="ConnectLine" refType="h" fact="0.5"/>
                        <dgm:constr type="b" for="ch" forName="ConnectLine" refType="t" refFor="ch" refForName="DropPinPlaceHolder"/>
                        <dgm:constr type="w" for="ch" forName="EmptyPlaceHolder" refType="w"/>
                        <dgm:constr type="h" for="ch" forName="EmptyPlaceHolder" refType="h" fact="0.5"/>
                        <dgm:constr type="t" for="ch" forName="EmptyPlaceHolder" refType="h" fact="0"/>
                      </dgm:constrLst>
                    </dgm:else>
                  </dgm:choose>
                </dgm:if>
                <dgm:else name="CaseForLayoutDirectionRTL">
                  <dgm:choose name="CaseForPlacingNodesAboveAndBelowDividerRTL">
                    <dgm:if name="CaseForPlacingNodeAboveDividerRTL" axis="self" ptType="node" func="posOdd" op="equ" val="1">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DropPinPlaceHolder"/>
                        <dgm:constr type="ctrY" for="ch" forName="ConnectorPoint" refType="h" fact="0.5"/>
                        <dgm:constr type="w" for="ch" forName="DropPinPlaceHolder" refType="h" fact="0.13"/>
                        <dgm:constr type="h" for="ch" forName="DropPinPlaceHolder" refType="h" fact="0.13"/>
                        <dgm:constr type="t" for="ch" forName="DropPinPlaceHolder" refType="h" fact="0"/>
                        <dgm:constr type="l" for="ch" forName="DropPinPlaceHolder" refType="w" fact="0"/>
                        <dgm:constr type="w" for="ch" forName="L2TextContainer" refType="w" fact="0.83"/>
                        <dgm:constr type="l" for="ch" forName="L2TextContainer" refType="r" refFor="ch" refForName="DropPinPlaceHolder"/>
                        <dgm:constr type="t" for="ch" forName="L2TextContainer" refType="b" refFor="ch" refForName="DropPinPlaceHolder"/>
                        <dgm:constr type="b"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b" for="ch" forName="ConnectLine" refType="h" fact="0.5"/>
                        <dgm:constr type="t" for="ch" forName="ConnectLine" refType="b" refFor="ch" refForName="DropPinPlaceHolder"/>
                        <dgm:constr type="w" for="ch" forName="EmptyPlaceHolder" refType="w"/>
                        <dgm:constr type="h" for="ch" forName="EmptyPlaceHolder" refType="h" fact="0.5"/>
                        <dgm:constr type="t" for="ch" forName="EmptyPlaceHolder" refType="h" fact="0.5"/>
                      </dgm:constrLst>
                    </dgm:if>
                    <dgm:else name="CaseForPlacingNodeBelowDividerRTL">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DropPinPlaceHolder"/>
                        <dgm:constr type="ctrY" for="ch" forName="ConnectorPoint" refType="h" fact="0.5"/>
                        <dgm:constr type="w" for="ch" forName="DropPinPlaceHolder" refType="h" fact="0.13"/>
                        <dgm:constr type="h" for="ch" forName="DropPinPlaceHolder" refType="h" fact="0.13"/>
                        <dgm:constr type="b" for="ch" forName="DropPinPlaceHolder" refType="h"/>
                        <dgm:constr type="l" for="ch" forName="DropPinPlaceHolder" refType="w" fact="0"/>
                        <dgm:constr type="w" for="ch" forName="L2TextContainer" refType="w" fact="0.83"/>
                        <dgm:constr type="l" for="ch" forName="L2TextContainer" refType="r" refFor="ch" refForName="DropPinPlaceHolder"/>
                        <dgm:constr type="b" for="ch" forName="L2TextContainer" refType="t" refFor="ch" refForName="DropPinPlaceHolder"/>
                        <dgm:constr type="t"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t" for="ch" forName="ConnectLine" refType="h" fact="0.5"/>
                        <dgm:constr type="b" for="ch" forName="ConnectLine" refType="t" refFor="ch" refForName="DropPinPlaceHolder"/>
                        <dgm:constr type="w" for="ch" forName="EmptyPlaceHolder" refType="w"/>
                        <dgm:constr type="h" for="ch" forName="EmptyPlaceHolder" refType="h" fact="0.5"/>
                        <dgm:constr type="t" for="ch" forName="EmptyPlaceHolder" refType="h" fact="0"/>
                      </dgm:constrLst>
                    </dgm:else>
                  </dgm:choose>
                </dgm:else>
              </dgm:choose>
              <dgm:layoutNode name="ConnectorPoint" styleLbl="lnNode1" moveWith="ConnectLine">
                <dgm:alg type="sp"/>
                <dgm:shape xmlns:r="http://schemas.openxmlformats.org/officeDocument/2006/relationships" type="ellipse" r:blip="" zOrderOff="10">
                  <dgm:adjLst/>
                  <dgm:extLst>
                    <a:ext uri="{B698B0E9-8C71-41B9-8309-B3DCBF30829C}">
                      <dgm1612:spPr xmlns:dgm1612="http://schemas.microsoft.com/office/drawing/2016/12/diagram">
                        <a:ln w="6350"/>
                      </dgm1612:spPr>
                    </a:ext>
                  </dgm:extLst>
                </dgm:shape>
                <dgm:presOf/>
                <dgm:constrLst>
                  <dgm:constr type="w" refType="h" op="equ"/>
                </dgm:constrLst>
              </dgm:layoutNode>
              <dgm:layoutNode name="DropPinPlaceHolder">
                <dgm:alg type="composite"/>
                <dgm:shape xmlns:r="http://schemas.openxmlformats.org/officeDocument/2006/relationships" r:blip="">
                  <dgm:adjLst/>
                </dgm:shape>
                <dgm:constrLst>
                  <dgm:constr type="w" for="ch" forName="DropPin" refType="w"/>
                  <dgm:constr type="h" for="ch" forName="DropPin" refType="h"/>
                  <dgm:constr type="ctrX" for="ch" forName="DropPin" refType="w" fact="0.5"/>
                  <dgm:constr type="ctrY" for="ch" forName="DropPin" refType="h" fact="0.5"/>
                  <dgm:constr type="w" for="ch" forName="Ellipse" refType="w" refFor="ch" refForName="DropPin" fact="0.55"/>
                  <dgm:constr type="h" for="ch" forName="Ellipse" refType="w" refFor="ch" refForName="DropPin" fact="0.55"/>
                  <dgm:constr type="ctrX" for="ch" forName="Ellipse" refType="ctrX" refFor="ch" refForName="DropPin"/>
                  <dgm:constr type="ctrY" for="ch" forName="Ellipse" refType="ctrY" refFor="ch" refForName="DropPin"/>
                </dgm:constrLst>
                <dgm:layoutNode name="DropPin" styleLbl="alignNode1">
                  <dgm:alg type="sp"/>
                  <dgm:choose name="CaseForPlacingTearDropAboveAndBelowDivider">
                    <dgm:if name="CaseForPlacingTearDropAboveDivider" axis="self" ptType="node" func="posOdd" op="equ" val="1">
                      <dgm:shape xmlns:r="http://schemas.openxmlformats.org/officeDocument/2006/relationships" rot="135" type="teardrop" r:blip="">
                        <dgm:adjLst>
                          <dgm:adj idx="1" val="1.15"/>
                        </dgm:adjLst>
                      </dgm:shape>
                    </dgm:if>
                    <dgm:else name="CaseForPlacingTearDropBelowDivider">
                      <dgm:shape xmlns:r="http://schemas.openxmlformats.org/officeDocument/2006/relationships" rot="-45" type="teardrop" r:blip="">
                        <dgm:adjLst>
                          <dgm:adj idx="1" val="1.15"/>
                        </dgm:adjLst>
                      </dgm:shape>
                    </dgm:else>
                  </dgm:choose>
                  <dgm:presOf/>
                  <dgm:constrLst/>
                </dgm:layoutNode>
                <dgm:layoutNode name="Ellipse" styleLbl="fgAcc1" moveWith="DropPin">
                  <dgm:alg type="sp"/>
                  <dgm:shape xmlns:r="http://schemas.openxmlformats.org/officeDocument/2006/relationships" type="ellipse" r:blip="">
                    <dgm:adjLst/>
                    <dgm:extLst>
                      <a:ext uri="{B698B0E9-8C71-41B9-8309-B3DCBF30829C}">
                        <dgm1612:spPr xmlns:dgm1612="http://schemas.microsoft.com/office/drawing/2016/12/diagram">
                          <a:ln>
                            <a:noFill/>
                          </a:ln>
                        </dgm1612:spPr>
                      </a:ext>
                    </dgm:extLst>
                  </dgm:shape>
                  <dgm:presOf/>
                  <dgm:constrLst/>
                </dgm:layoutNode>
              </dgm:layoutNode>
              <dgm:layoutNode name="L2TextContainer" styleLbl="revTx" moveWith="L1TextContainer">
                <dgm:varLst>
                  <dgm:bulletEnabled val="1"/>
                </dgm:varLst>
                <dgm:choose name="casesForTxtDirLogic">
                  <dgm:if name="Name77" axis="self" ptType="node" func="posOdd" op="equ" val="1">
                    <dgm:alg type="tx">
                      <dgm:param type="txAnchorVert" val="t"/>
                      <dgm:param type="parTxLTRAlign" val="l"/>
                      <dgm:param type="parTxRTLAlign" val="l"/>
                      <dgm:param type="txAnchorVertCh" val="t"/>
                      <dgm:param type="shpTxRTLAlignCh" val="l"/>
                      <dgm:param type="shpTxLTRAlignCh" val="l"/>
                    </dgm:alg>
                    <dgm:constrLst>
                      <dgm:constr type="lMarg"/>
                      <dgm:constr type="rMarg" refType="primFontSz" fact="0.5"/>
                      <dgm:constr type="tMarg" refType="primFontSz" fact="0.5"/>
                      <dgm:constr type="bMarg" refType="primFontSz" fact="0.75"/>
                    </dgm:constrLst>
                  </dgm:if>
                  <dgm:else name="Name88">
                    <dgm:alg type="tx">
                      <dgm:param type="txAnchorVert" val="b"/>
                      <dgm:param type="parTxLTRAlign" val="l"/>
                      <dgm:param type="parTxRTLAlign" val="l"/>
                      <dgm:param type="txAnchorVertCh" val="b"/>
                      <dgm:param type="shpTxRTLAlignCh" val="l"/>
                      <dgm:param type="shpTxLTRAlignCh" val="l"/>
                    </dgm:alg>
                    <dgm:constrLst>
                      <dgm:constr type="lMarg"/>
                      <dgm:constr type="rMarg"/>
                      <dgm:constr type="tMarg" refType="primFontSz" fact="0.75"/>
                      <dgm:constr type="bMarg" refType="primFontSz" fact="0.5"/>
                    </dgm:constrLst>
                  </dgm:else>
                </dgm:choose>
                <dgm:shape xmlns:r="http://schemas.openxmlformats.org/officeDocument/2006/relationships" type="rect" r:blip="">
                  <dgm:adjLst/>
                </dgm:shape>
                <dgm:presOf axis="des" ptType="node"/>
                <dgm:ruleLst>
                  <dgm:rule type="primFontSz" val="11" fact="NaN" max="NaN"/>
                </dgm:ruleLst>
              </dgm:layoutNode>
              <dgm:layoutNode name="L1TextContainer" styleLbl="revTx">
                <dgm:varLst>
                  <dgm:chMax val="1"/>
                  <dgm:chPref val="1"/>
                  <dgm:bulletEnabled val="1"/>
                </dgm:varLst>
                <dgm:alg type="tx">
                  <dgm:param type="txAnchorVert" val="mid"/>
                  <dgm:param type="parTxLTRAlign" val="l"/>
                  <dgm:param type="parTxRTLAlign" val="l"/>
                </dgm:alg>
                <dgm:shape xmlns:r="http://schemas.openxmlformats.org/officeDocument/2006/relationships" type="rect" r:blip="">
                  <dgm:adjLst/>
                </dgm:shape>
                <dgm:presOf axis="self"/>
                <dgm:constrLst>
                  <dgm:constr type="lMarg"/>
                  <dgm:constr type="rMarg" refType="primFontSz" fact="0.5"/>
                  <dgm:constr type="tMarg"/>
                  <dgm:constr type="bMarg"/>
                </dgm:constrLst>
                <dgm:ruleLst>
                  <dgm:rule type="primFontSz" val="13"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else>
      </dgm:choose>
    </dgm:layoutNode>
  </dgm:layoutNode>
  <dgm:extLst>
    <a:ext uri="{68A01E43-0DF5-4B5B-8FA6-DAF915123BFB}">
      <dgm1612:lstStyle xmlns:dgm1612="http://schemas.microsoft.com/office/drawing/2016/12/diagram">
        <a:lvl1pPr>
          <a:defRPr b="1"/>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A49852A6-C536-198B-0B36-808C24FAAF6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lang="fr-FR" sz="1200"/>
            </a:lvl1pPr>
          </a:lstStyle>
          <a:p>
            <a:pPr rtl="0"/>
            <a:endParaRPr lang="fr-FR" dirty="0"/>
          </a:p>
        </p:txBody>
      </p:sp>
      <p:sp>
        <p:nvSpPr>
          <p:cNvPr id="3" name="Espace réservé de la date 2">
            <a:extLst>
              <a:ext uri="{FF2B5EF4-FFF2-40B4-BE49-F238E27FC236}">
                <a16:creationId xmlns:a16="http://schemas.microsoft.com/office/drawing/2014/main" id="{9F40B29C-E84A-E4D1-8998-1A961EC23BA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lang="fr-FR" sz="1200"/>
            </a:lvl1pPr>
          </a:lstStyle>
          <a:p>
            <a:pPr rtl="0"/>
            <a:fld id="{835A2FAA-00D7-4906-94FC-52F75B867E12}" type="datetime1">
              <a:rPr lang="fr-FR" smtClean="0"/>
              <a:t>29/02/2024</a:t>
            </a:fld>
            <a:endParaRPr lang="fr-FR" dirty="0"/>
          </a:p>
        </p:txBody>
      </p:sp>
      <p:sp>
        <p:nvSpPr>
          <p:cNvPr id="4" name="Espace réservé du pied de page 3">
            <a:extLst>
              <a:ext uri="{FF2B5EF4-FFF2-40B4-BE49-F238E27FC236}">
                <a16:creationId xmlns:a16="http://schemas.microsoft.com/office/drawing/2014/main" id="{FCCE4DE7-ED89-D264-F004-38F2DF4879D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lang="fr-FR" sz="1200"/>
            </a:lvl1pPr>
          </a:lstStyle>
          <a:p>
            <a:pPr rtl="0"/>
            <a:endParaRPr lang="fr-FR" dirty="0"/>
          </a:p>
        </p:txBody>
      </p:sp>
      <p:sp>
        <p:nvSpPr>
          <p:cNvPr id="5" name="Espace réservé du numéro de diapositive 4">
            <a:extLst>
              <a:ext uri="{FF2B5EF4-FFF2-40B4-BE49-F238E27FC236}">
                <a16:creationId xmlns:a16="http://schemas.microsoft.com/office/drawing/2014/main" id="{CF7E8591-FF54-5A00-A703-95ABC16B78D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lang="fr-FR" sz="1200"/>
            </a:lvl1pPr>
          </a:lstStyle>
          <a:p>
            <a:pPr rtl="0"/>
            <a:fld id="{17369B77-94AB-0344-9EBF-9DB9EE8D3ABC}" type="slidenum">
              <a:rPr lang="fr-FR" smtClean="0"/>
              <a:t>‹N°›</a:t>
            </a:fld>
            <a:endParaRPr lang="fr-FR" dirty="0"/>
          </a:p>
        </p:txBody>
      </p:sp>
    </p:spTree>
    <p:extLst>
      <p:ext uri="{BB962C8B-B14F-4D97-AF65-F5344CB8AC3E}">
        <p14:creationId xmlns:p14="http://schemas.microsoft.com/office/powerpoint/2010/main" val="239859742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lang="fr-FR" sz="1200"/>
            </a:lvl1pPr>
          </a:lstStyle>
          <a:p>
            <a:pPr rtl="0"/>
            <a:endParaRPr lang="fr-FR" dirty="0"/>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lang="fr-FR" sz="1200"/>
            </a:lvl1pPr>
          </a:lstStyle>
          <a:p>
            <a:fld id="{E80C4560-5FBB-485D-BE83-008463A93D3F}" type="datetime1">
              <a:rPr lang="fr-FR" smtClean="0"/>
              <a:pPr/>
              <a:t>29/02/2024</a:t>
            </a:fld>
            <a:endParaRPr lang="fr-FR" dirty="0"/>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defPPr>
              <a:defRPr lang="fr-FR"/>
            </a:defPPr>
          </a:lstStyle>
          <a:p>
            <a:pPr rtl="0"/>
            <a:endParaRPr lang="fr-FR" dirty="0"/>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defPPr>
              <a:defRPr lang="fr-FR"/>
            </a:defPPr>
          </a:lstStyle>
          <a:p>
            <a:pPr lvl="0" rtl="0"/>
            <a:r>
              <a:rPr lang="fr-FR"/>
              <a:t>Modifiez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lang="fr-FR" sz="1200"/>
            </a:lvl1pPr>
          </a:lstStyle>
          <a:p>
            <a:pPr rtl="0"/>
            <a:endParaRPr lang="fr-FR" dirty="0"/>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lang="fr-FR" sz="1200"/>
            </a:lvl1pPr>
          </a:lstStyle>
          <a:p>
            <a:pPr rtl="0"/>
            <a:fld id="{0775476F-A808-1F46-A368-07984F6DA22E}" type="slidenum">
              <a:rPr lang="fr-FR" smtClean="0"/>
              <a:t>‹N°›</a:t>
            </a:fld>
            <a:endParaRPr lang="fr-FR" dirty="0"/>
          </a:p>
        </p:txBody>
      </p:sp>
    </p:spTree>
    <p:extLst>
      <p:ext uri="{BB962C8B-B14F-4D97-AF65-F5344CB8AC3E}">
        <p14:creationId xmlns:p14="http://schemas.microsoft.com/office/powerpoint/2010/main" val="1114252724"/>
      </p:ext>
    </p:extLst>
  </p:cSld>
  <p:clrMap bg1="lt1" tx1="dk1" bg2="lt2" tx2="dk2" accent1="accent1" accent2="accent2" accent3="accent3" accent4="accent4" accent5="accent5" accent6="accent6" hlink="hlink" folHlink="folHlink"/>
  <p:notesStyle>
    <a:lvl1pPr marL="0" algn="l" defTabSz="914400" rtl="0" eaLnBrk="1" latinLnBrk="0" hangingPunct="1">
      <a:defRPr lang="fr-FR" sz="1200" kern="1200">
        <a:solidFill>
          <a:schemeClr val="tx1"/>
        </a:solidFill>
        <a:latin typeface="+mn-lt"/>
        <a:ea typeface="+mn-ea"/>
        <a:cs typeface="+mn-cs"/>
      </a:defRPr>
    </a:lvl1pPr>
    <a:lvl2pPr marL="457200" algn="l" defTabSz="914400" rtl="0" eaLnBrk="1" latinLnBrk="0" hangingPunct="1">
      <a:defRPr lang="fr-FR" sz="1200" kern="1200">
        <a:solidFill>
          <a:schemeClr val="tx1"/>
        </a:solidFill>
        <a:latin typeface="+mn-lt"/>
        <a:ea typeface="+mn-ea"/>
        <a:cs typeface="+mn-cs"/>
      </a:defRPr>
    </a:lvl2pPr>
    <a:lvl3pPr marL="914400" algn="l" defTabSz="914400" rtl="0" eaLnBrk="1" latinLnBrk="0" hangingPunct="1">
      <a:defRPr lang="fr-FR" sz="1200" kern="1200">
        <a:solidFill>
          <a:schemeClr val="tx1"/>
        </a:solidFill>
        <a:latin typeface="+mn-lt"/>
        <a:ea typeface="+mn-ea"/>
        <a:cs typeface="+mn-cs"/>
      </a:defRPr>
    </a:lvl3pPr>
    <a:lvl4pPr marL="1371600" algn="l" defTabSz="914400" rtl="0" eaLnBrk="1" latinLnBrk="0" hangingPunct="1">
      <a:defRPr lang="fr-FR" sz="1200" kern="1200">
        <a:solidFill>
          <a:schemeClr val="tx1"/>
        </a:solidFill>
        <a:latin typeface="+mn-lt"/>
        <a:ea typeface="+mn-ea"/>
        <a:cs typeface="+mn-cs"/>
      </a:defRPr>
    </a:lvl4pPr>
    <a:lvl5pPr marL="1828800" algn="l" defTabSz="914400" rtl="0" eaLnBrk="1" latinLnBrk="0" hangingPunct="1">
      <a:defRPr lang="fr-FR" sz="1200" kern="1200">
        <a:solidFill>
          <a:schemeClr val="tx1"/>
        </a:solidFill>
        <a:latin typeface="+mn-lt"/>
        <a:ea typeface="+mn-ea"/>
        <a:cs typeface="+mn-cs"/>
      </a:defRPr>
    </a:lvl5pPr>
    <a:lvl6pPr marL="2286000" algn="l" defTabSz="914400" rtl="0" eaLnBrk="1" latinLnBrk="0" hangingPunct="1">
      <a:defRPr lang="fr-FR" sz="1200" kern="1200">
        <a:solidFill>
          <a:schemeClr val="tx1"/>
        </a:solidFill>
        <a:latin typeface="+mn-lt"/>
        <a:ea typeface="+mn-ea"/>
        <a:cs typeface="+mn-cs"/>
      </a:defRPr>
    </a:lvl6pPr>
    <a:lvl7pPr marL="2743200" algn="l" defTabSz="914400" rtl="0" eaLnBrk="1" latinLnBrk="0" hangingPunct="1">
      <a:defRPr lang="fr-FR" sz="1200" kern="1200">
        <a:solidFill>
          <a:schemeClr val="tx1"/>
        </a:solidFill>
        <a:latin typeface="+mn-lt"/>
        <a:ea typeface="+mn-ea"/>
        <a:cs typeface="+mn-cs"/>
      </a:defRPr>
    </a:lvl7pPr>
    <a:lvl8pPr marL="3200400" algn="l" defTabSz="914400" rtl="0" eaLnBrk="1" latinLnBrk="0" hangingPunct="1">
      <a:defRPr lang="fr-FR" sz="1200" kern="1200">
        <a:solidFill>
          <a:schemeClr val="tx1"/>
        </a:solidFill>
        <a:latin typeface="+mn-lt"/>
        <a:ea typeface="+mn-ea"/>
        <a:cs typeface="+mn-cs"/>
      </a:defRPr>
    </a:lvl8pPr>
    <a:lvl9pPr marL="3657600" algn="l" defTabSz="914400" rtl="0" eaLnBrk="1" latinLnBrk="0" hangingPunct="1">
      <a:defRPr lang="fr-F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pPr rtl="0"/>
            <a:fld id="{0775476F-A808-1F46-A368-07984F6DA22E}" type="slidenum">
              <a:rPr lang="fr-FR" smtClean="0"/>
              <a:t>1</a:t>
            </a:fld>
            <a:endParaRPr lang="fr-FR" dirty="0"/>
          </a:p>
        </p:txBody>
      </p:sp>
    </p:spTree>
    <p:extLst>
      <p:ext uri="{BB962C8B-B14F-4D97-AF65-F5344CB8AC3E}">
        <p14:creationId xmlns:p14="http://schemas.microsoft.com/office/powerpoint/2010/main" val="28306196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defPPr>
              <a:defRPr lang="fr-FR"/>
            </a:defPPr>
          </a:lstStyle>
          <a:p>
            <a:pPr rtl="0"/>
            <a:endParaRPr lang="fr-FR" dirty="0"/>
          </a:p>
        </p:txBody>
      </p:sp>
      <p:sp>
        <p:nvSpPr>
          <p:cNvPr id="4" name="Espace réservé du numéro de diapositive 3"/>
          <p:cNvSpPr>
            <a:spLocks noGrp="1"/>
          </p:cNvSpPr>
          <p:nvPr>
            <p:ph type="sldNum" sz="quarter" idx="5"/>
          </p:nvPr>
        </p:nvSpPr>
        <p:spPr/>
        <p:txBody>
          <a:bodyPr rtlCol="0"/>
          <a:lstStyle>
            <a:defPPr>
              <a:defRPr lang="fr-FR"/>
            </a:defPPr>
          </a:lstStyle>
          <a:p>
            <a:pPr rtl="0"/>
            <a:fld id="{0775476F-A808-1F46-A368-07984F6DA22E}" type="slidenum">
              <a:rPr lang="fr-FR" smtClean="0"/>
              <a:t>3</a:t>
            </a:fld>
            <a:endParaRPr lang="fr-FR" dirty="0"/>
          </a:p>
        </p:txBody>
      </p:sp>
    </p:spTree>
    <p:extLst>
      <p:ext uri="{BB962C8B-B14F-4D97-AF65-F5344CB8AC3E}">
        <p14:creationId xmlns:p14="http://schemas.microsoft.com/office/powerpoint/2010/main" val="32702328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defPPr>
              <a:defRPr lang="fr-FR"/>
            </a:defPPr>
          </a:lstStyle>
          <a:p>
            <a:pPr rtl="0"/>
            <a:endParaRPr lang="fr-FR" dirty="0"/>
          </a:p>
        </p:txBody>
      </p:sp>
      <p:sp>
        <p:nvSpPr>
          <p:cNvPr id="4" name="Espace réservé du numéro de diapositive 3"/>
          <p:cNvSpPr>
            <a:spLocks noGrp="1"/>
          </p:cNvSpPr>
          <p:nvPr>
            <p:ph type="sldNum" sz="quarter" idx="5"/>
          </p:nvPr>
        </p:nvSpPr>
        <p:spPr/>
        <p:txBody>
          <a:bodyPr rtlCol="0"/>
          <a:lstStyle>
            <a:defPPr>
              <a:defRPr lang="fr-FR"/>
            </a:defPPr>
          </a:lstStyle>
          <a:p>
            <a:pPr rtl="0"/>
            <a:fld id="{0775476F-A808-1F46-A368-07984F6DA22E}" type="slidenum">
              <a:rPr lang="fr-FR" smtClean="0"/>
              <a:t>5</a:t>
            </a:fld>
            <a:endParaRPr lang="fr-FR" dirty="0"/>
          </a:p>
        </p:txBody>
      </p:sp>
    </p:spTree>
    <p:extLst>
      <p:ext uri="{BB962C8B-B14F-4D97-AF65-F5344CB8AC3E}">
        <p14:creationId xmlns:p14="http://schemas.microsoft.com/office/powerpoint/2010/main" val="124288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defPPr>
              <a:defRPr lang="fr-FR"/>
            </a:defPPr>
          </a:lstStyle>
          <a:p>
            <a:pPr rtl="0"/>
            <a:endParaRPr lang="fr-FR" dirty="0"/>
          </a:p>
        </p:txBody>
      </p:sp>
      <p:sp>
        <p:nvSpPr>
          <p:cNvPr id="4" name="Espace réservé du numéro de diapositive 3"/>
          <p:cNvSpPr>
            <a:spLocks noGrp="1"/>
          </p:cNvSpPr>
          <p:nvPr>
            <p:ph type="sldNum" sz="quarter" idx="5"/>
          </p:nvPr>
        </p:nvSpPr>
        <p:spPr/>
        <p:txBody>
          <a:bodyPr rtlCol="0"/>
          <a:lstStyle>
            <a:defPPr>
              <a:defRPr lang="fr-FR"/>
            </a:defPPr>
          </a:lstStyle>
          <a:p>
            <a:pPr rtl="0"/>
            <a:fld id="{0775476F-A808-1F46-A368-07984F6DA22E}" type="slidenum">
              <a:rPr lang="fr-FR" smtClean="0"/>
              <a:t>16</a:t>
            </a:fld>
            <a:endParaRPr lang="fr-FR" dirty="0"/>
          </a:p>
        </p:txBody>
      </p:sp>
    </p:spTree>
    <p:extLst>
      <p:ext uri="{BB962C8B-B14F-4D97-AF65-F5344CB8AC3E}">
        <p14:creationId xmlns:p14="http://schemas.microsoft.com/office/powerpoint/2010/main" val="214047026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14.png"/></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xml"/><Relationship Id="rId5" Type="http://schemas.openxmlformats.org/officeDocument/2006/relationships/image" Target="../media/image12.png"/><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bg>
      <p:bgPr>
        <a:solidFill>
          <a:schemeClr val="tx2"/>
        </a:solidFill>
        <a:effectLst/>
      </p:bgPr>
    </p:bg>
    <p:spTree>
      <p:nvGrpSpPr>
        <p:cNvPr id="1" name=""/>
        <p:cNvGrpSpPr/>
        <p:nvPr/>
      </p:nvGrpSpPr>
      <p:grpSpPr>
        <a:xfrm>
          <a:off x="0" y="0"/>
          <a:ext cx="0" cy="0"/>
          <a:chOff x="0" y="0"/>
          <a:chExt cx="0" cy="0"/>
        </a:xfrm>
      </p:grpSpPr>
      <p:pic>
        <p:nvPicPr>
          <p:cNvPr id="5" name="Image 4" descr="Image contenant du texte, une plante&#10;&#10;Description générée automatiquement">
            <a:extLst>
              <a:ext uri="{FF2B5EF4-FFF2-40B4-BE49-F238E27FC236}">
                <a16:creationId xmlns:a16="http://schemas.microsoft.com/office/drawing/2014/main" id="{A26D6E84-B5BE-5F3E-8B3F-1A46C7F307C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17210" y="0"/>
            <a:ext cx="8392026" cy="6858000"/>
          </a:xfrm>
          <a:prstGeom prst="rect">
            <a:avLst/>
          </a:prstGeom>
        </p:spPr>
      </p:pic>
      <p:sp>
        <p:nvSpPr>
          <p:cNvPr id="7" name="Ovale 6">
            <a:extLst>
              <a:ext uri="{FF2B5EF4-FFF2-40B4-BE49-F238E27FC236}">
                <a16:creationId xmlns:a16="http://schemas.microsoft.com/office/drawing/2014/main" id="{F0A7E03F-5776-960D-3CA6-7CE62AC96693}"/>
              </a:ext>
            </a:extLst>
          </p:cNvPr>
          <p:cNvSpPr/>
          <p:nvPr userDrawn="1"/>
        </p:nvSpPr>
        <p:spPr>
          <a:xfrm>
            <a:off x="3300284" y="654912"/>
            <a:ext cx="5591432" cy="559143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stStyle>
          <a:p>
            <a:pPr algn="ctr" rtl="0"/>
            <a:endParaRPr lang="fr-FR" dirty="0"/>
          </a:p>
        </p:txBody>
      </p:sp>
      <p:cxnSp>
        <p:nvCxnSpPr>
          <p:cNvPr id="9" name="Connecteur droit 8">
            <a:extLst>
              <a:ext uri="{FF2B5EF4-FFF2-40B4-BE49-F238E27FC236}">
                <a16:creationId xmlns:a16="http://schemas.microsoft.com/office/drawing/2014/main" id="{6A7464AF-3FD6-6193-CC95-A941ECE17B9D}"/>
              </a:ext>
            </a:extLst>
          </p:cNvPr>
          <p:cNvCxnSpPr>
            <a:cxnSpLocks/>
          </p:cNvCxnSpPr>
          <p:nvPr userDrawn="1"/>
        </p:nvCxnSpPr>
        <p:spPr>
          <a:xfrm>
            <a:off x="4359876" y="4300155"/>
            <a:ext cx="3472249" cy="0"/>
          </a:xfrm>
          <a:prstGeom prst="line">
            <a:avLst/>
          </a:prstGeom>
          <a:ln w="19050">
            <a:solidFill>
              <a:schemeClr val="accent1"/>
            </a:solidFill>
          </a:ln>
        </p:spPr>
        <p:style>
          <a:lnRef idx="1">
            <a:schemeClr val="dk1"/>
          </a:lnRef>
          <a:fillRef idx="0">
            <a:schemeClr val="dk1"/>
          </a:fillRef>
          <a:effectRef idx="0">
            <a:schemeClr val="dk1"/>
          </a:effectRef>
          <a:fontRef idx="minor">
            <a:schemeClr val="tx1"/>
          </a:fontRef>
        </p:style>
      </p:cxnSp>
      <p:pic>
        <p:nvPicPr>
          <p:cNvPr id="11" name="Image 10" descr="Image contenant du texte&#10;&#10;Description générée automatiquement">
            <a:extLst>
              <a:ext uri="{FF2B5EF4-FFF2-40B4-BE49-F238E27FC236}">
                <a16:creationId xmlns:a16="http://schemas.microsoft.com/office/drawing/2014/main" id="{E5214731-3110-8D76-56DF-633537104197}"/>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609961" y="4157464"/>
            <a:ext cx="972078" cy="285381"/>
          </a:xfrm>
          <a:prstGeom prst="rect">
            <a:avLst/>
          </a:prstGeom>
        </p:spPr>
      </p:pic>
      <p:sp>
        <p:nvSpPr>
          <p:cNvPr id="17" name="Ovale 16">
            <a:extLst>
              <a:ext uri="{FF2B5EF4-FFF2-40B4-BE49-F238E27FC236}">
                <a16:creationId xmlns:a16="http://schemas.microsoft.com/office/drawing/2014/main" id="{516369FF-9501-1944-3E3F-46CBFD515D8D}"/>
              </a:ext>
            </a:extLst>
          </p:cNvPr>
          <p:cNvSpPr/>
          <p:nvPr userDrawn="1"/>
        </p:nvSpPr>
        <p:spPr>
          <a:xfrm>
            <a:off x="3447535" y="807312"/>
            <a:ext cx="5296930" cy="5296930"/>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stStyle>
          <a:p>
            <a:pPr algn="ctr" rtl="0"/>
            <a:endParaRPr lang="fr-FR" dirty="0"/>
          </a:p>
        </p:txBody>
      </p:sp>
      <p:pic>
        <p:nvPicPr>
          <p:cNvPr id="13" name="Image 12" descr="Image contenant des articles en céramique, de la porcelaine&#10;&#10;Description générée automatiquement">
            <a:extLst>
              <a:ext uri="{FF2B5EF4-FFF2-40B4-BE49-F238E27FC236}">
                <a16:creationId xmlns:a16="http://schemas.microsoft.com/office/drawing/2014/main" id="{AB1576B0-66ED-3F92-2AF8-4EF965E4E3FC}"/>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019338" y="4814449"/>
            <a:ext cx="1668775" cy="1621434"/>
          </a:xfrm>
          <a:prstGeom prst="rect">
            <a:avLst/>
          </a:prstGeom>
        </p:spPr>
      </p:pic>
      <p:pic>
        <p:nvPicPr>
          <p:cNvPr id="15" name="Image 14">
            <a:extLst>
              <a:ext uri="{FF2B5EF4-FFF2-40B4-BE49-F238E27FC236}">
                <a16:creationId xmlns:a16="http://schemas.microsoft.com/office/drawing/2014/main" id="{9E576603-B88C-9F7F-98A5-E94BD2C23E63}"/>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3530777" y="1164252"/>
            <a:ext cx="818801" cy="845501"/>
          </a:xfrm>
          <a:prstGeom prst="rect">
            <a:avLst/>
          </a:prstGeom>
        </p:spPr>
      </p:pic>
      <p:sp>
        <p:nvSpPr>
          <p:cNvPr id="2" name="Titre 1">
            <a:extLst>
              <a:ext uri="{FF2B5EF4-FFF2-40B4-BE49-F238E27FC236}">
                <a16:creationId xmlns:a16="http://schemas.microsoft.com/office/drawing/2014/main" id="{494248F2-5264-4601-AA0B-6C092F77F2DD}"/>
              </a:ext>
            </a:extLst>
          </p:cNvPr>
          <p:cNvSpPr>
            <a:spLocks noGrp="1"/>
          </p:cNvSpPr>
          <p:nvPr>
            <p:ph type="ctrTitle"/>
          </p:nvPr>
        </p:nvSpPr>
        <p:spPr>
          <a:xfrm>
            <a:off x="2749296" y="2660904"/>
            <a:ext cx="6693408" cy="1088136"/>
          </a:xfrm>
        </p:spPr>
        <p:txBody>
          <a:bodyPr rtlCol="0" anchor="b">
            <a:noAutofit/>
          </a:bodyPr>
          <a:lstStyle>
            <a:lvl1pPr algn="ctr">
              <a:defRPr lang="fr-FR" sz="4600"/>
            </a:lvl1pPr>
          </a:lstStyle>
          <a:p>
            <a:pPr rtl="0"/>
            <a:r>
              <a:rPr lang="fr-FR"/>
              <a:t>Modifiez le style du titre</a:t>
            </a:r>
          </a:p>
        </p:txBody>
      </p:sp>
      <p:sp>
        <p:nvSpPr>
          <p:cNvPr id="3" name="Sous-titre 2">
            <a:extLst>
              <a:ext uri="{FF2B5EF4-FFF2-40B4-BE49-F238E27FC236}">
                <a16:creationId xmlns:a16="http://schemas.microsoft.com/office/drawing/2014/main" id="{DCFB69D3-5632-4285-A209-9DCA67DA668C}"/>
              </a:ext>
            </a:extLst>
          </p:cNvPr>
          <p:cNvSpPr>
            <a:spLocks noGrp="1"/>
          </p:cNvSpPr>
          <p:nvPr>
            <p:ph type="subTitle" idx="1"/>
          </p:nvPr>
        </p:nvSpPr>
        <p:spPr>
          <a:xfrm>
            <a:off x="4596384" y="2267712"/>
            <a:ext cx="2999232" cy="438912"/>
          </a:xfrm>
        </p:spPr>
        <p:txBody>
          <a:bodyPr rtlCol="0"/>
          <a:lstStyle>
            <a:lvl1pPr marL="0" indent="0" algn="ctr">
              <a:buNone/>
              <a:defRPr lang="fr-FR" sz="2400"/>
            </a:lvl1pPr>
            <a:lvl2pPr marL="457200" indent="0" algn="ctr">
              <a:buNone/>
              <a:defRPr lang="fr-FR" sz="2000"/>
            </a:lvl2pPr>
            <a:lvl3pPr marL="914400" indent="0" algn="ctr">
              <a:buNone/>
              <a:defRPr lang="fr-FR" sz="1800"/>
            </a:lvl3pPr>
            <a:lvl4pPr marL="1371600" indent="0" algn="ctr">
              <a:buNone/>
              <a:defRPr lang="fr-FR" sz="1600"/>
            </a:lvl4pPr>
            <a:lvl5pPr marL="1828800" indent="0" algn="ctr">
              <a:buNone/>
              <a:defRPr lang="fr-FR" sz="1600"/>
            </a:lvl5pPr>
            <a:lvl6pPr marL="2286000" indent="0" algn="ctr">
              <a:buNone/>
              <a:defRPr lang="fr-FR" sz="1600"/>
            </a:lvl6pPr>
            <a:lvl7pPr marL="2743200" indent="0" algn="ctr">
              <a:buNone/>
              <a:defRPr lang="fr-FR" sz="1600"/>
            </a:lvl7pPr>
            <a:lvl8pPr marL="3200400" indent="0" algn="ctr">
              <a:buNone/>
              <a:defRPr lang="fr-FR" sz="1600"/>
            </a:lvl8pPr>
            <a:lvl9pPr marL="3657600" indent="0" algn="ctr">
              <a:buNone/>
              <a:defRPr lang="fr-FR" sz="1600"/>
            </a:lvl9pPr>
          </a:lstStyle>
          <a:p>
            <a:pPr rtl="0"/>
            <a:r>
              <a:rPr lang="fr-FR"/>
              <a:t>Modifiez le style des sous-titres du masque</a:t>
            </a:r>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2_Titre et contenu">
    <p:bg>
      <p:bgPr>
        <a:solidFill>
          <a:schemeClr val="tx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EB05881-FB11-43E8-CCDD-8C12CDB4FE47}"/>
              </a:ext>
            </a:extLst>
          </p:cNvPr>
          <p:cNvSpPr/>
          <p:nvPr userDrawn="1"/>
        </p:nvSpPr>
        <p:spPr>
          <a:xfrm>
            <a:off x="838199" y="196052"/>
            <a:ext cx="10515601" cy="16867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stStyle>
          <a:p>
            <a:pPr algn="ctr" rtl="0"/>
            <a:endParaRPr lang="fr-FR" dirty="0"/>
          </a:p>
        </p:txBody>
      </p:sp>
      <p:pic>
        <p:nvPicPr>
          <p:cNvPr id="9" name="Image 8" descr="Image contenant un tissu&#10;&#10;Description générée automatiquement">
            <a:extLst>
              <a:ext uri="{FF2B5EF4-FFF2-40B4-BE49-F238E27FC236}">
                <a16:creationId xmlns:a16="http://schemas.microsoft.com/office/drawing/2014/main" id="{A4941BBB-13FC-2ACE-1A50-C0F465531BD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5400000">
            <a:off x="5314950" y="-64113"/>
            <a:ext cx="1562100" cy="4394200"/>
          </a:xfrm>
          <a:prstGeom prst="rect">
            <a:avLst/>
          </a:prstGeom>
        </p:spPr>
      </p:pic>
      <p:sp>
        <p:nvSpPr>
          <p:cNvPr id="11" name="Rectangle 10">
            <a:extLst>
              <a:ext uri="{FF2B5EF4-FFF2-40B4-BE49-F238E27FC236}">
                <a16:creationId xmlns:a16="http://schemas.microsoft.com/office/drawing/2014/main" id="{D8BE9E36-E9D5-3FA6-EE22-A6E5CE13C462}"/>
              </a:ext>
            </a:extLst>
          </p:cNvPr>
          <p:cNvSpPr/>
          <p:nvPr userDrawn="1"/>
        </p:nvSpPr>
        <p:spPr>
          <a:xfrm>
            <a:off x="995423" y="319215"/>
            <a:ext cx="10185721" cy="144462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stStyle>
          <a:p>
            <a:pPr algn="ctr" rtl="0"/>
            <a:endParaRPr lang="fr-FR" dirty="0"/>
          </a:p>
        </p:txBody>
      </p:sp>
      <p:pic>
        <p:nvPicPr>
          <p:cNvPr id="13" name="Image 12" descr="Image contenant une fleur, une plante&#10;&#10;Description générée automatiquement">
            <a:extLst>
              <a:ext uri="{FF2B5EF4-FFF2-40B4-BE49-F238E27FC236}">
                <a16:creationId xmlns:a16="http://schemas.microsoft.com/office/drawing/2014/main" id="{479E4054-0885-457B-35B3-A9B26ED93606}"/>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5400000">
            <a:off x="4869421" y="459092"/>
            <a:ext cx="749300" cy="2755900"/>
          </a:xfrm>
          <a:prstGeom prst="rect">
            <a:avLst/>
          </a:prstGeom>
        </p:spPr>
      </p:pic>
      <p:sp>
        <p:nvSpPr>
          <p:cNvPr id="2" name="Titre 1">
            <a:extLst>
              <a:ext uri="{FF2B5EF4-FFF2-40B4-BE49-F238E27FC236}">
                <a16:creationId xmlns:a16="http://schemas.microsoft.com/office/drawing/2014/main" id="{3CD97974-B93C-4C96-B3F6-F69E3D6DE6CA}"/>
              </a:ext>
            </a:extLst>
          </p:cNvPr>
          <p:cNvSpPr>
            <a:spLocks noGrp="1"/>
          </p:cNvSpPr>
          <p:nvPr>
            <p:ph type="title"/>
          </p:nvPr>
        </p:nvSpPr>
        <p:spPr>
          <a:xfrm>
            <a:off x="838200" y="484632"/>
            <a:ext cx="10515600" cy="1133856"/>
          </a:xfrm>
        </p:spPr>
        <p:txBody>
          <a:bodyPr rtlCol="0"/>
          <a:lstStyle>
            <a:lvl1pPr algn="ctr">
              <a:defRPr lang="fr-FR">
                <a:latin typeface="Baskerville" panose="02020502070401020303" pitchFamily="18" charset="0"/>
                <a:ea typeface="Baskerville" panose="02020502070401020303" pitchFamily="18" charset="0"/>
              </a:defRPr>
            </a:lvl1pPr>
          </a:lstStyle>
          <a:p>
            <a:pPr rtl="0"/>
            <a:r>
              <a:rPr lang="fr-FR"/>
              <a:t>Modifiez le style du titre</a:t>
            </a:r>
          </a:p>
        </p:txBody>
      </p:sp>
      <p:sp>
        <p:nvSpPr>
          <p:cNvPr id="3" name="Espace réservé du contenu 2">
            <a:extLst>
              <a:ext uri="{FF2B5EF4-FFF2-40B4-BE49-F238E27FC236}">
                <a16:creationId xmlns:a16="http://schemas.microsoft.com/office/drawing/2014/main" id="{8A6FC6F2-80B4-49A7-9448-33FE2DF0E967}"/>
              </a:ext>
            </a:extLst>
          </p:cNvPr>
          <p:cNvSpPr>
            <a:spLocks noGrp="1"/>
          </p:cNvSpPr>
          <p:nvPr>
            <p:ph idx="1"/>
          </p:nvPr>
        </p:nvSpPr>
        <p:spPr>
          <a:xfrm>
            <a:off x="838200" y="2990088"/>
            <a:ext cx="10515600" cy="3474720"/>
          </a:xfrm>
        </p:spPr>
        <p:txBody>
          <a:bodyPr rtlCol="0"/>
          <a:lstStyle>
            <a:lvl1pPr>
              <a:defRPr lang="fr-FR">
                <a:latin typeface="Gill Sans Nova Light" panose="020F0302020204030204" pitchFamily="34" charset="0"/>
                <a:cs typeface="Gill Sans Nova Light" panose="020F0302020204030204" pitchFamily="34" charset="0"/>
              </a:defRPr>
            </a:lvl1pPr>
            <a:lvl2pPr>
              <a:defRPr lang="fr-FR">
                <a:latin typeface="Gill Sans Nova Light" panose="020F0302020204030204" pitchFamily="34" charset="0"/>
                <a:cs typeface="Gill Sans Nova Light" panose="020F0302020204030204" pitchFamily="34" charset="0"/>
              </a:defRPr>
            </a:lvl2pPr>
            <a:lvl3pPr>
              <a:defRPr lang="fr-FR">
                <a:latin typeface="Gill Sans Nova Light" panose="020F0302020204030204" pitchFamily="34" charset="0"/>
                <a:cs typeface="Gill Sans Nova Light" panose="020F0302020204030204" pitchFamily="34" charset="0"/>
              </a:defRPr>
            </a:lvl3pPr>
            <a:lvl4pPr>
              <a:defRPr lang="fr-FR">
                <a:latin typeface="Gill Sans Nova Light" panose="020F0302020204030204" pitchFamily="34" charset="0"/>
                <a:cs typeface="Gill Sans Nova Light" panose="020F0302020204030204" pitchFamily="34" charset="0"/>
              </a:defRPr>
            </a:lvl4pPr>
            <a:lvl5pPr>
              <a:defRPr lang="fr-FR">
                <a:latin typeface="Gill Sans Nova Light" panose="020F0302020204030204" pitchFamily="34" charset="0"/>
                <a:cs typeface="Gill Sans Nova Light" panose="020F0302020204030204" pitchFamily="34" charset="0"/>
              </a:defRPr>
            </a:lvl5pPr>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p>
        </p:txBody>
      </p:sp>
      <p:sp>
        <p:nvSpPr>
          <p:cNvPr id="14" name="Espace réservé du pied de page 13">
            <a:extLst>
              <a:ext uri="{FF2B5EF4-FFF2-40B4-BE49-F238E27FC236}">
                <a16:creationId xmlns:a16="http://schemas.microsoft.com/office/drawing/2014/main" id="{C6C79F3B-6B68-BA3C-6CBE-C26E339E450E}"/>
              </a:ext>
            </a:extLst>
          </p:cNvPr>
          <p:cNvSpPr>
            <a:spLocks noGrp="1"/>
          </p:cNvSpPr>
          <p:nvPr>
            <p:ph type="ftr" sz="quarter" idx="10"/>
          </p:nvPr>
        </p:nvSpPr>
        <p:spPr/>
        <p:txBody>
          <a:bodyPr rtlCol="0"/>
          <a:lstStyle>
            <a:defPPr>
              <a:defRPr lang="fr-FR"/>
            </a:defPPr>
          </a:lstStyle>
          <a:p>
            <a:pPr rtl="0"/>
            <a:r>
              <a:rPr lang="fr-FR"/>
              <a:t>Titre de la présentation</a:t>
            </a:r>
            <a:endParaRPr lang="fr-FR" dirty="0"/>
          </a:p>
        </p:txBody>
      </p:sp>
      <p:sp>
        <p:nvSpPr>
          <p:cNvPr id="15" name="Espace réservé du numéro de diapositive 14">
            <a:extLst>
              <a:ext uri="{FF2B5EF4-FFF2-40B4-BE49-F238E27FC236}">
                <a16:creationId xmlns:a16="http://schemas.microsoft.com/office/drawing/2014/main" id="{9D503431-982D-5D35-88BF-09474F76D65D}"/>
              </a:ext>
            </a:extLst>
          </p:cNvPr>
          <p:cNvSpPr>
            <a:spLocks noGrp="1"/>
          </p:cNvSpPr>
          <p:nvPr>
            <p:ph type="sldNum" sz="quarter" idx="11"/>
          </p:nvPr>
        </p:nvSpPr>
        <p:spPr/>
        <p:txBody>
          <a:bodyPr rtlCol="0"/>
          <a:lstStyle>
            <a:defPPr>
              <a:defRPr lang="fr-FR"/>
            </a:defPPr>
          </a:lstStyle>
          <a:p>
            <a:pPr rtl="0"/>
            <a:fld id="{294A09A9-5501-47C1-A89A-A340965A2BE2}" type="slidenum">
              <a:rPr lang="fr-FR" smtClean="0"/>
              <a:pPr rtl="0"/>
              <a:t>‹N°›</a:t>
            </a:fld>
            <a:endParaRPr lang="fr-FR" dirty="0"/>
          </a:p>
        </p:txBody>
      </p:sp>
    </p:spTree>
    <p:extLst>
      <p:ext uri="{BB962C8B-B14F-4D97-AF65-F5344CB8AC3E}">
        <p14:creationId xmlns:p14="http://schemas.microsoft.com/office/powerpoint/2010/main" val="37910447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Mise en page personnalisée">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068407D-A1C4-B842-0C34-B2DE8AD312D3}"/>
              </a:ext>
            </a:extLst>
          </p:cNvPr>
          <p:cNvSpPr/>
          <p:nvPr userDrawn="1"/>
        </p:nvSpPr>
        <p:spPr>
          <a:xfrm>
            <a:off x="4680" y="0"/>
            <a:ext cx="12191999" cy="23092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stStyle>
          <a:p>
            <a:pPr algn="ctr" rtl="0"/>
            <a:endParaRPr lang="fr-FR" dirty="0"/>
          </a:p>
        </p:txBody>
      </p:sp>
      <p:sp>
        <p:nvSpPr>
          <p:cNvPr id="8" name="Rectangle 7">
            <a:extLst>
              <a:ext uri="{FF2B5EF4-FFF2-40B4-BE49-F238E27FC236}">
                <a16:creationId xmlns:a16="http://schemas.microsoft.com/office/drawing/2014/main" id="{DA1AE7FB-DFC0-DCDA-47AD-6ED81A6427FA}"/>
              </a:ext>
            </a:extLst>
          </p:cNvPr>
          <p:cNvSpPr/>
          <p:nvPr userDrawn="1"/>
        </p:nvSpPr>
        <p:spPr>
          <a:xfrm>
            <a:off x="1007819" y="319215"/>
            <a:ext cx="10185721" cy="144462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stStyle>
          <a:p>
            <a:pPr algn="ctr" rtl="0"/>
            <a:endParaRPr lang="fr-FR" dirty="0"/>
          </a:p>
        </p:txBody>
      </p:sp>
      <p:pic>
        <p:nvPicPr>
          <p:cNvPr id="10" name="Image 9" descr="Image contenant un mollusque, un insecte&#10;&#10;Description générée automatiquement">
            <a:extLst>
              <a:ext uri="{FF2B5EF4-FFF2-40B4-BE49-F238E27FC236}">
                <a16:creationId xmlns:a16="http://schemas.microsoft.com/office/drawing/2014/main" id="{7A4DFCBA-879E-D6C9-9F81-B4F92254235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6902" y="1631192"/>
            <a:ext cx="1207554" cy="354511"/>
          </a:xfrm>
          <a:prstGeom prst="rect">
            <a:avLst/>
          </a:prstGeom>
        </p:spPr>
      </p:pic>
      <p:sp>
        <p:nvSpPr>
          <p:cNvPr id="2" name="Titre 1">
            <a:extLst>
              <a:ext uri="{FF2B5EF4-FFF2-40B4-BE49-F238E27FC236}">
                <a16:creationId xmlns:a16="http://schemas.microsoft.com/office/drawing/2014/main" id="{B8562BF3-1BFC-6948-02E0-8A1C121C387A}"/>
              </a:ext>
            </a:extLst>
          </p:cNvPr>
          <p:cNvSpPr>
            <a:spLocks noGrp="1"/>
          </p:cNvSpPr>
          <p:nvPr>
            <p:ph type="title"/>
          </p:nvPr>
        </p:nvSpPr>
        <p:spPr>
          <a:xfrm>
            <a:off x="381000" y="381000"/>
            <a:ext cx="11430000" cy="1325563"/>
          </a:xfrm>
        </p:spPr>
        <p:txBody>
          <a:bodyPr rtlCol="0"/>
          <a:lstStyle>
            <a:lvl1pPr algn="ctr">
              <a:defRPr lang="fr-FR"/>
            </a:lvl1pPr>
          </a:lstStyle>
          <a:p>
            <a:pPr rtl="0"/>
            <a:r>
              <a:rPr lang="fr-FR"/>
              <a:t>Modifiez le style du titre</a:t>
            </a:r>
          </a:p>
        </p:txBody>
      </p:sp>
      <p:sp>
        <p:nvSpPr>
          <p:cNvPr id="3" name="Espace réservé du pied de page 2">
            <a:extLst>
              <a:ext uri="{FF2B5EF4-FFF2-40B4-BE49-F238E27FC236}">
                <a16:creationId xmlns:a16="http://schemas.microsoft.com/office/drawing/2014/main" id="{E158D7F8-0920-52BA-580D-07249122876C}"/>
              </a:ext>
            </a:extLst>
          </p:cNvPr>
          <p:cNvSpPr>
            <a:spLocks noGrp="1"/>
          </p:cNvSpPr>
          <p:nvPr>
            <p:ph type="ftr" sz="quarter" idx="10"/>
          </p:nvPr>
        </p:nvSpPr>
        <p:spPr/>
        <p:txBody>
          <a:bodyPr rtlCol="0"/>
          <a:lstStyle>
            <a:defPPr>
              <a:defRPr lang="fr-FR"/>
            </a:defPPr>
          </a:lstStyle>
          <a:p>
            <a:pPr rtl="0"/>
            <a:r>
              <a:rPr lang="fr-FR"/>
              <a:t>Titre de la présentation</a:t>
            </a:r>
            <a:endParaRPr lang="fr-FR" dirty="0"/>
          </a:p>
        </p:txBody>
      </p:sp>
      <p:sp>
        <p:nvSpPr>
          <p:cNvPr id="4" name="Espace réservé du numéro de diapositive 3">
            <a:extLst>
              <a:ext uri="{FF2B5EF4-FFF2-40B4-BE49-F238E27FC236}">
                <a16:creationId xmlns:a16="http://schemas.microsoft.com/office/drawing/2014/main" id="{9E6611EB-89A4-4C55-4032-4D0C418398DB}"/>
              </a:ext>
            </a:extLst>
          </p:cNvPr>
          <p:cNvSpPr>
            <a:spLocks noGrp="1"/>
          </p:cNvSpPr>
          <p:nvPr>
            <p:ph type="sldNum" sz="quarter" idx="11"/>
          </p:nvPr>
        </p:nvSpPr>
        <p:spPr/>
        <p:txBody>
          <a:bodyPr rtlCol="0"/>
          <a:lstStyle>
            <a:defPPr>
              <a:defRPr lang="fr-FR"/>
            </a:defPPr>
          </a:lstStyle>
          <a:p>
            <a:pPr rtl="0"/>
            <a:fld id="{294A09A9-5501-47C1-A89A-A340965A2BE2}" type="slidenum">
              <a:rPr lang="fr-FR" smtClean="0"/>
              <a:pPr rtl="0"/>
              <a:t>‹N°›</a:t>
            </a:fld>
            <a:endParaRPr lang="fr-FR" dirty="0"/>
          </a:p>
        </p:txBody>
      </p:sp>
      <p:sp>
        <p:nvSpPr>
          <p:cNvPr id="12" name="Espace réservé du contenu 11">
            <a:extLst>
              <a:ext uri="{FF2B5EF4-FFF2-40B4-BE49-F238E27FC236}">
                <a16:creationId xmlns:a16="http://schemas.microsoft.com/office/drawing/2014/main" id="{C6963F99-41C3-5ED4-AAD8-B904145CC7EA}"/>
              </a:ext>
            </a:extLst>
          </p:cNvPr>
          <p:cNvSpPr>
            <a:spLocks noGrp="1"/>
          </p:cNvSpPr>
          <p:nvPr>
            <p:ph sz="quarter" idx="12"/>
          </p:nvPr>
        </p:nvSpPr>
        <p:spPr>
          <a:xfrm>
            <a:off x="975360" y="2615184"/>
            <a:ext cx="10241280" cy="3319272"/>
          </a:xfrm>
        </p:spPr>
        <p:txBody>
          <a:bodyPr rtlCol="0"/>
          <a:lstStyle>
            <a:defPPr>
              <a:defRPr lang="fr-FR"/>
            </a:defPPr>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p>
        </p:txBody>
      </p:sp>
    </p:spTree>
    <p:extLst>
      <p:ext uri="{BB962C8B-B14F-4D97-AF65-F5344CB8AC3E}">
        <p14:creationId xmlns:p14="http://schemas.microsoft.com/office/powerpoint/2010/main" val="29180349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aiso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2F7EB7A-F5B6-E308-68EE-3065E2B039A6}"/>
              </a:ext>
            </a:extLst>
          </p:cNvPr>
          <p:cNvSpPr/>
          <p:nvPr userDrawn="1"/>
        </p:nvSpPr>
        <p:spPr>
          <a:xfrm>
            <a:off x="0" y="0"/>
            <a:ext cx="4873752" cy="686957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stStyle>
          <a:p>
            <a:pPr algn="ctr" rtl="0"/>
            <a:endParaRPr lang="fr-FR" dirty="0"/>
          </a:p>
        </p:txBody>
      </p:sp>
      <p:pic>
        <p:nvPicPr>
          <p:cNvPr id="36" name="Image 35" descr="Gros plan d’un arbre&#10;&#10;Description générée automatiquement avec un niveau de confiance moyen">
            <a:extLst>
              <a:ext uri="{FF2B5EF4-FFF2-40B4-BE49-F238E27FC236}">
                <a16:creationId xmlns:a16="http://schemas.microsoft.com/office/drawing/2014/main" id="{FED57607-56F6-9FD5-F0A8-DE0BCFE896B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2866459" flipH="1">
            <a:off x="2282032" y="1589693"/>
            <a:ext cx="970220" cy="2236127"/>
          </a:xfrm>
          <a:prstGeom prst="rect">
            <a:avLst/>
          </a:prstGeom>
        </p:spPr>
      </p:pic>
      <p:sp>
        <p:nvSpPr>
          <p:cNvPr id="2" name="Titre 1">
            <a:extLst>
              <a:ext uri="{FF2B5EF4-FFF2-40B4-BE49-F238E27FC236}">
                <a16:creationId xmlns:a16="http://schemas.microsoft.com/office/drawing/2014/main" id="{5A0D1FF5-7EF8-4250-A259-43050ABBD3B6}"/>
              </a:ext>
            </a:extLst>
          </p:cNvPr>
          <p:cNvSpPr>
            <a:spLocks noGrp="1"/>
          </p:cNvSpPr>
          <p:nvPr>
            <p:ph type="title"/>
          </p:nvPr>
        </p:nvSpPr>
        <p:spPr>
          <a:xfrm>
            <a:off x="6291072" y="978408"/>
            <a:ext cx="4974336" cy="1325880"/>
          </a:xfrm>
        </p:spPr>
        <p:txBody>
          <a:bodyPr rtlCol="0"/>
          <a:lstStyle>
            <a:defPPr>
              <a:defRPr lang="fr-FR"/>
            </a:defPPr>
          </a:lstStyle>
          <a:p>
            <a:pPr rtl="0"/>
            <a:r>
              <a:rPr lang="fr-FR"/>
              <a:t>Modifiez le style du titre</a:t>
            </a:r>
          </a:p>
        </p:txBody>
      </p:sp>
      <p:sp>
        <p:nvSpPr>
          <p:cNvPr id="8" name="Espace réservé du pied de page 7">
            <a:extLst>
              <a:ext uri="{FF2B5EF4-FFF2-40B4-BE49-F238E27FC236}">
                <a16:creationId xmlns:a16="http://schemas.microsoft.com/office/drawing/2014/main" id="{3A51CCCC-1589-401D-AE98-FC28716301EF}"/>
              </a:ext>
            </a:extLst>
          </p:cNvPr>
          <p:cNvSpPr>
            <a:spLocks noGrp="1"/>
          </p:cNvSpPr>
          <p:nvPr>
            <p:ph type="ftr" sz="quarter" idx="11"/>
          </p:nvPr>
        </p:nvSpPr>
        <p:spPr/>
        <p:txBody>
          <a:bodyPr rtlCol="0"/>
          <a:lstStyle>
            <a:defPPr>
              <a:defRPr lang="fr-FR"/>
            </a:defPPr>
          </a:lstStyle>
          <a:p>
            <a:pPr rtl="0"/>
            <a:r>
              <a:rPr lang="fr-FR"/>
              <a:t>Titre de la présentation</a:t>
            </a:r>
            <a:endParaRPr lang="fr-FR" dirty="0"/>
          </a:p>
        </p:txBody>
      </p:sp>
      <p:sp>
        <p:nvSpPr>
          <p:cNvPr id="9" name="Espace réservé du numéro de diapositive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rtlCol="0"/>
          <a:lstStyle>
            <a:defPPr>
              <a:defRPr lang="fr-FR"/>
            </a:defPPr>
          </a:lstStyle>
          <a:p>
            <a:pPr rtl="0"/>
            <a:fld id="{294A09A9-5501-47C1-A89A-A340965A2BE2}" type="slidenum">
              <a:rPr lang="fr-FR" smtClean="0"/>
              <a:t>‹N°›</a:t>
            </a:fld>
            <a:endParaRPr lang="fr-FR" dirty="0"/>
          </a:p>
        </p:txBody>
      </p:sp>
      <p:sp>
        <p:nvSpPr>
          <p:cNvPr id="29" name="Espace réservé du texte 2">
            <a:extLst>
              <a:ext uri="{FF2B5EF4-FFF2-40B4-BE49-F238E27FC236}">
                <a16:creationId xmlns:a16="http://schemas.microsoft.com/office/drawing/2014/main" id="{DEF26CDF-94D4-BA22-7D14-8D3289040C90}"/>
              </a:ext>
            </a:extLst>
          </p:cNvPr>
          <p:cNvSpPr>
            <a:spLocks noGrp="1"/>
          </p:cNvSpPr>
          <p:nvPr>
            <p:ph type="body" idx="1"/>
          </p:nvPr>
        </p:nvSpPr>
        <p:spPr>
          <a:xfrm>
            <a:off x="6291072" y="2322576"/>
            <a:ext cx="5065776" cy="448056"/>
          </a:xfrm>
        </p:spPr>
        <p:txBody>
          <a:bodyPr rtlCol="0" anchor="b">
            <a:normAutofit/>
          </a:bodyPr>
          <a:lstStyle>
            <a:lvl1pPr marL="0" indent="0">
              <a:buFont typeface="Arial" panose="020B0604020202020204" pitchFamily="34" charset="0"/>
              <a:buNone/>
              <a:defRPr lang="fr-FR" sz="2000" b="0">
                <a:latin typeface="+mj-lt"/>
              </a:defRPr>
            </a:lvl1pPr>
            <a:lvl2pPr marL="457200" indent="0">
              <a:buNone/>
              <a:defRPr lang="fr-FR" sz="2000" b="1"/>
            </a:lvl2pPr>
            <a:lvl3pPr marL="914400" indent="0">
              <a:buNone/>
              <a:defRPr lang="fr-FR" sz="1800" b="1"/>
            </a:lvl3pPr>
            <a:lvl4pPr marL="1371600" indent="0">
              <a:buNone/>
              <a:defRPr lang="fr-FR" sz="1600" b="1"/>
            </a:lvl4pPr>
            <a:lvl5pPr marL="1828800" indent="0">
              <a:buNone/>
              <a:defRPr lang="fr-FR" sz="1600" b="1"/>
            </a:lvl5pPr>
            <a:lvl6pPr marL="2286000" indent="0">
              <a:buNone/>
              <a:defRPr lang="fr-FR" sz="1600" b="1"/>
            </a:lvl6pPr>
            <a:lvl7pPr marL="2743200" indent="0">
              <a:buNone/>
              <a:defRPr lang="fr-FR" sz="1600" b="1"/>
            </a:lvl7pPr>
            <a:lvl8pPr marL="3200400" indent="0">
              <a:buNone/>
              <a:defRPr lang="fr-FR" sz="1600" b="1"/>
            </a:lvl8pPr>
            <a:lvl9pPr marL="3657600" indent="0">
              <a:buNone/>
              <a:defRPr lang="fr-FR" sz="1600" b="1"/>
            </a:lvl9pPr>
          </a:lstStyle>
          <a:p>
            <a:pPr lvl="0" rtl="0"/>
            <a:r>
              <a:rPr lang="fr-FR"/>
              <a:t>Cliquez pour modifier les styles du texte du masque</a:t>
            </a:r>
          </a:p>
        </p:txBody>
      </p:sp>
      <p:sp>
        <p:nvSpPr>
          <p:cNvPr id="30" name="Espace réservé du contenu 3">
            <a:extLst>
              <a:ext uri="{FF2B5EF4-FFF2-40B4-BE49-F238E27FC236}">
                <a16:creationId xmlns:a16="http://schemas.microsoft.com/office/drawing/2014/main" id="{0017BF0C-B2B7-932F-A9AE-5BFAE4AB5C4D}"/>
              </a:ext>
            </a:extLst>
          </p:cNvPr>
          <p:cNvSpPr>
            <a:spLocks noGrp="1"/>
          </p:cNvSpPr>
          <p:nvPr>
            <p:ph sz="half" idx="2" hasCustomPrompt="1"/>
          </p:nvPr>
        </p:nvSpPr>
        <p:spPr>
          <a:xfrm>
            <a:off x="6289612" y="2770632"/>
            <a:ext cx="5065776" cy="1554480"/>
          </a:xfrm>
        </p:spPr>
        <p:txBody>
          <a:bodyPr rtlCol="0">
            <a:normAutofit/>
          </a:bodyPr>
          <a:lstStyle>
            <a:lvl1pPr marL="228600" indent="-228600">
              <a:buClr>
                <a:srgbClr val="73292A"/>
              </a:buClr>
              <a:buFont typeface="Arial" panose="020B0604020202020204" pitchFamily="34" charset="0"/>
              <a:buChar char="•"/>
              <a:defRPr lang="fr-FR" sz="1600"/>
            </a:lvl1pPr>
            <a:lvl2pPr marL="685800" indent="-228600">
              <a:buClr>
                <a:srgbClr val="73292A"/>
              </a:buClr>
              <a:buFont typeface="Arial" panose="020B0604020202020204" pitchFamily="34" charset="0"/>
              <a:buChar char="•"/>
              <a:defRPr lang="fr-FR" sz="1400"/>
            </a:lvl2pPr>
            <a:lvl3pPr marL="1143000" indent="-228600">
              <a:buClr>
                <a:srgbClr val="73292A"/>
              </a:buClr>
              <a:buFont typeface="Arial" panose="020B0604020202020204" pitchFamily="34" charset="0"/>
              <a:buChar char="•"/>
              <a:defRPr lang="fr-FR" sz="1200"/>
            </a:lvl3pPr>
            <a:lvl4pPr marL="1600200" indent="-228600">
              <a:buClr>
                <a:srgbClr val="73292A"/>
              </a:buClr>
              <a:buFont typeface="Arial" panose="020B0604020202020204" pitchFamily="34" charset="0"/>
              <a:buChar char="•"/>
              <a:defRPr lang="fr-FR" sz="1100"/>
            </a:lvl4pPr>
            <a:lvl5pPr marL="2057400" indent="-228600">
              <a:buClr>
                <a:srgbClr val="73292A"/>
              </a:buClr>
              <a:buFont typeface="Arial" panose="020B0604020202020204" pitchFamily="34" charset="0"/>
              <a:buChar char="•"/>
              <a:defRPr lang="fr-FR" sz="1100"/>
            </a:lvl5pPr>
          </a:lstStyle>
          <a:p>
            <a:pPr lvl="0" rtl="0"/>
            <a:r>
              <a:rPr lang="fr-FR" dirty="0"/>
              <a:t>Modifiez les styles du texte</a:t>
            </a:r>
          </a:p>
          <a:p>
            <a:pPr lvl="1" rtl="0"/>
            <a:r>
              <a:rPr lang="fr-FR" dirty="0"/>
              <a:t>Deuxième niveau</a:t>
            </a:r>
          </a:p>
          <a:p>
            <a:pPr lvl="2" rtl="0"/>
            <a:r>
              <a:rPr lang="fr-FR" dirty="0"/>
              <a:t>Troisième niveau</a:t>
            </a:r>
          </a:p>
          <a:p>
            <a:pPr lvl="3" rtl="0"/>
            <a:r>
              <a:rPr lang="fr-FR" dirty="0"/>
              <a:t>Quatrième niveau</a:t>
            </a:r>
          </a:p>
          <a:p>
            <a:pPr lvl="4" rtl="0"/>
            <a:r>
              <a:rPr lang="fr-FR" dirty="0"/>
              <a:t>Cinquième niveau</a:t>
            </a:r>
          </a:p>
        </p:txBody>
      </p:sp>
      <p:sp>
        <p:nvSpPr>
          <p:cNvPr id="31" name="Espace réservé du texte 4">
            <a:extLst>
              <a:ext uri="{FF2B5EF4-FFF2-40B4-BE49-F238E27FC236}">
                <a16:creationId xmlns:a16="http://schemas.microsoft.com/office/drawing/2014/main" id="{DEAB8B47-DF86-7C9F-F027-2D4D22B2EA50}"/>
              </a:ext>
            </a:extLst>
          </p:cNvPr>
          <p:cNvSpPr>
            <a:spLocks noGrp="1"/>
          </p:cNvSpPr>
          <p:nvPr>
            <p:ph type="body" sz="quarter" idx="3"/>
          </p:nvPr>
        </p:nvSpPr>
        <p:spPr>
          <a:xfrm>
            <a:off x="6289612" y="4361688"/>
            <a:ext cx="5065776" cy="448056"/>
          </a:xfrm>
        </p:spPr>
        <p:txBody>
          <a:bodyPr rtlCol="0" anchor="b">
            <a:normAutofit/>
          </a:bodyPr>
          <a:lstStyle>
            <a:lvl1pPr marL="0" indent="0">
              <a:buFont typeface="Arial" panose="020B0604020202020204" pitchFamily="34" charset="0"/>
              <a:buNone/>
              <a:defRPr lang="fr-FR" sz="2000" b="0">
                <a:latin typeface="+mj-lt"/>
              </a:defRPr>
            </a:lvl1pPr>
            <a:lvl2pPr marL="457200" indent="0">
              <a:buNone/>
              <a:defRPr lang="fr-FR" sz="2000" b="1"/>
            </a:lvl2pPr>
            <a:lvl3pPr marL="914400" indent="0">
              <a:buNone/>
              <a:defRPr lang="fr-FR" sz="1800" b="1"/>
            </a:lvl3pPr>
            <a:lvl4pPr marL="1371600" indent="0">
              <a:buNone/>
              <a:defRPr lang="fr-FR" sz="1600" b="1"/>
            </a:lvl4pPr>
            <a:lvl5pPr marL="1828800" indent="0">
              <a:buNone/>
              <a:defRPr lang="fr-FR" sz="1600" b="1"/>
            </a:lvl5pPr>
            <a:lvl6pPr marL="2286000" indent="0">
              <a:buNone/>
              <a:defRPr lang="fr-FR" sz="1600" b="1"/>
            </a:lvl6pPr>
            <a:lvl7pPr marL="2743200" indent="0">
              <a:buNone/>
              <a:defRPr lang="fr-FR" sz="1600" b="1"/>
            </a:lvl7pPr>
            <a:lvl8pPr marL="3200400" indent="0">
              <a:buNone/>
              <a:defRPr lang="fr-FR" sz="1600" b="1"/>
            </a:lvl8pPr>
            <a:lvl9pPr marL="3657600" indent="0">
              <a:buNone/>
              <a:defRPr lang="fr-FR" sz="1600" b="1"/>
            </a:lvl9pPr>
          </a:lstStyle>
          <a:p>
            <a:pPr lvl="0" rtl="0"/>
            <a:r>
              <a:rPr lang="fr-FR"/>
              <a:t>Cliquez pour modifier les styles du texte du masque</a:t>
            </a:r>
          </a:p>
        </p:txBody>
      </p:sp>
      <p:sp>
        <p:nvSpPr>
          <p:cNvPr id="32" name="Espace réservé du contenu 5">
            <a:extLst>
              <a:ext uri="{FF2B5EF4-FFF2-40B4-BE49-F238E27FC236}">
                <a16:creationId xmlns:a16="http://schemas.microsoft.com/office/drawing/2014/main" id="{9BEB2D80-6263-5794-6A1A-CFF345F7A92E}"/>
              </a:ext>
            </a:extLst>
          </p:cNvPr>
          <p:cNvSpPr>
            <a:spLocks noGrp="1"/>
          </p:cNvSpPr>
          <p:nvPr>
            <p:ph sz="quarter" idx="4" hasCustomPrompt="1"/>
          </p:nvPr>
        </p:nvSpPr>
        <p:spPr>
          <a:xfrm>
            <a:off x="6289612" y="4791456"/>
            <a:ext cx="5065776" cy="1408176"/>
          </a:xfrm>
        </p:spPr>
        <p:txBody>
          <a:bodyPr rtlCol="0">
            <a:normAutofit/>
          </a:bodyPr>
          <a:lstStyle>
            <a:lvl1pPr>
              <a:buClr>
                <a:srgbClr val="73292A"/>
              </a:buClr>
              <a:defRPr lang="fr-FR" sz="1600"/>
            </a:lvl1pPr>
            <a:lvl2pPr>
              <a:buClr>
                <a:srgbClr val="73292A"/>
              </a:buClr>
              <a:defRPr lang="fr-FR" sz="1400"/>
            </a:lvl2pPr>
            <a:lvl3pPr>
              <a:buClr>
                <a:srgbClr val="73292A"/>
              </a:buClr>
              <a:defRPr lang="fr-FR" sz="1200"/>
            </a:lvl3pPr>
            <a:lvl4pPr>
              <a:buClr>
                <a:srgbClr val="73292A"/>
              </a:buClr>
              <a:defRPr lang="fr-FR" sz="1100"/>
            </a:lvl4pPr>
            <a:lvl5pPr>
              <a:buClr>
                <a:srgbClr val="73292A"/>
              </a:buClr>
              <a:defRPr lang="fr-FR" sz="1100"/>
            </a:lvl5pPr>
          </a:lstStyle>
          <a:p>
            <a:pPr lvl="0" rtl="0"/>
            <a:r>
              <a:rPr lang="fr-FR" dirty="0"/>
              <a:t>Modifiez les styles du texte</a:t>
            </a:r>
          </a:p>
          <a:p>
            <a:pPr lvl="1" rtl="0"/>
            <a:r>
              <a:rPr lang="fr-FR" dirty="0"/>
              <a:t>Deuxième niveau</a:t>
            </a:r>
          </a:p>
          <a:p>
            <a:pPr lvl="2" rtl="0"/>
            <a:r>
              <a:rPr lang="fr-FR" dirty="0"/>
              <a:t>Troisième niveau</a:t>
            </a:r>
          </a:p>
          <a:p>
            <a:pPr lvl="3" rtl="0"/>
            <a:r>
              <a:rPr lang="fr-FR" dirty="0"/>
              <a:t>Quatrième niveau</a:t>
            </a:r>
          </a:p>
          <a:p>
            <a:pPr lvl="4" rtl="0"/>
            <a:r>
              <a:rPr lang="fr-FR" dirty="0"/>
              <a:t>Cinquième niveau</a:t>
            </a:r>
          </a:p>
        </p:txBody>
      </p:sp>
      <p:pic>
        <p:nvPicPr>
          <p:cNvPr id="38" name="Image 37" descr="Groupe de fleurs&#10;&#10;Description générée automatiquement avec un faible niveau de confiance">
            <a:extLst>
              <a:ext uri="{FF2B5EF4-FFF2-40B4-BE49-F238E27FC236}">
                <a16:creationId xmlns:a16="http://schemas.microsoft.com/office/drawing/2014/main" id="{5B08C513-7071-2499-7E9D-CFD5A027C0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flipH="1">
            <a:off x="1019083" y="2260473"/>
            <a:ext cx="1245309" cy="2314810"/>
          </a:xfrm>
          <a:prstGeom prst="rect">
            <a:avLst/>
          </a:prstGeom>
        </p:spPr>
      </p:pic>
      <p:sp>
        <p:nvSpPr>
          <p:cNvPr id="34" name="Espace réservé du texte 33">
            <a:extLst>
              <a:ext uri="{FF2B5EF4-FFF2-40B4-BE49-F238E27FC236}">
                <a16:creationId xmlns:a16="http://schemas.microsoft.com/office/drawing/2014/main" id="{BD46E6E9-39FE-B605-0786-F7F7E656F9B0}"/>
              </a:ext>
            </a:extLst>
          </p:cNvPr>
          <p:cNvSpPr>
            <a:spLocks noGrp="1"/>
          </p:cNvSpPr>
          <p:nvPr>
            <p:ph type="body" sz="quarter" idx="13" hasCustomPrompt="1"/>
          </p:nvPr>
        </p:nvSpPr>
        <p:spPr>
          <a:xfrm>
            <a:off x="466344" y="1426464"/>
            <a:ext cx="3922776" cy="4242816"/>
          </a:xfrm>
        </p:spPr>
        <p:txBody>
          <a:bodyPr rtlCol="0" anchor="ctr">
            <a:normAutofit/>
          </a:bodyPr>
          <a:lstStyle>
            <a:lvl1pPr marL="0" indent="0" algn="ctr">
              <a:spcBef>
                <a:spcPts val="0"/>
              </a:spcBef>
              <a:buNone/>
              <a:defRPr lang="fr-FR" sz="30000">
                <a:solidFill>
                  <a:schemeClr val="bg1"/>
                </a:solidFill>
                <a:latin typeface="+mj-lt"/>
              </a:defRPr>
            </a:lvl1pPr>
          </a:lstStyle>
          <a:p>
            <a:pPr lvl="0" rtl="0"/>
            <a:r>
              <a:rPr lang="fr-FR"/>
              <a:t>X</a:t>
            </a:r>
          </a:p>
        </p:txBody>
      </p:sp>
    </p:spTree>
    <p:extLst>
      <p:ext uri="{BB962C8B-B14F-4D97-AF65-F5344CB8AC3E}">
        <p14:creationId xmlns:p14="http://schemas.microsoft.com/office/powerpoint/2010/main" val="40624600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reserve="1">
  <p:cSld name="1_Comparaison">
    <p:bg>
      <p:bgPr>
        <a:solidFill>
          <a:schemeClr val="tx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88546F5-5752-9595-980A-9978EC65B179}"/>
              </a:ext>
            </a:extLst>
          </p:cNvPr>
          <p:cNvSpPr/>
          <p:nvPr userDrawn="1"/>
        </p:nvSpPr>
        <p:spPr>
          <a:xfrm>
            <a:off x="491679" y="319214"/>
            <a:ext cx="11208641" cy="58577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stStyle>
          <a:p>
            <a:pPr algn="ctr" rtl="0"/>
            <a:endParaRPr lang="fr-FR" dirty="0"/>
          </a:p>
        </p:txBody>
      </p:sp>
      <p:cxnSp>
        <p:nvCxnSpPr>
          <p:cNvPr id="12" name="Connecteur droit 11">
            <a:extLst>
              <a:ext uri="{FF2B5EF4-FFF2-40B4-BE49-F238E27FC236}">
                <a16:creationId xmlns:a16="http://schemas.microsoft.com/office/drawing/2014/main" id="{788B1DFD-B7E9-D65B-0A47-8D442617B0D0}"/>
              </a:ext>
            </a:extLst>
          </p:cNvPr>
          <p:cNvCxnSpPr>
            <a:cxnSpLocks/>
          </p:cNvCxnSpPr>
          <p:nvPr userDrawn="1"/>
        </p:nvCxnSpPr>
        <p:spPr>
          <a:xfrm>
            <a:off x="837235" y="1767119"/>
            <a:ext cx="10516564"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14" name="Image 13" descr="Image contenant un mollusque, un insecte&#10;&#10;Description générée automatiquement">
            <a:extLst>
              <a:ext uri="{FF2B5EF4-FFF2-40B4-BE49-F238E27FC236}">
                <a16:creationId xmlns:a16="http://schemas.microsoft.com/office/drawing/2014/main" id="{4190CCC3-E5E8-9E96-318B-F3F62E2328D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5658" y="1631192"/>
            <a:ext cx="1207554" cy="354511"/>
          </a:xfrm>
          <a:prstGeom prst="rect">
            <a:avLst/>
          </a:prstGeom>
        </p:spPr>
      </p:pic>
      <p:sp>
        <p:nvSpPr>
          <p:cNvPr id="2" name="Titre 1">
            <a:extLst>
              <a:ext uri="{FF2B5EF4-FFF2-40B4-BE49-F238E27FC236}">
                <a16:creationId xmlns:a16="http://schemas.microsoft.com/office/drawing/2014/main" id="{5A0D1FF5-7EF8-4250-A259-43050ABBD3B6}"/>
              </a:ext>
            </a:extLst>
          </p:cNvPr>
          <p:cNvSpPr>
            <a:spLocks noGrp="1"/>
          </p:cNvSpPr>
          <p:nvPr>
            <p:ph type="title"/>
          </p:nvPr>
        </p:nvSpPr>
        <p:spPr>
          <a:xfrm>
            <a:off x="839788" y="365125"/>
            <a:ext cx="10515600" cy="1325563"/>
          </a:xfrm>
        </p:spPr>
        <p:txBody>
          <a:bodyPr rtlCol="0"/>
          <a:lstStyle>
            <a:lvl1pPr algn="ctr">
              <a:defRPr lang="fr-FR"/>
            </a:lvl1pPr>
          </a:lstStyle>
          <a:p>
            <a:pPr rtl="0"/>
            <a:r>
              <a:rPr lang="fr-FR"/>
              <a:t>Modifiez le style du titre</a:t>
            </a:r>
          </a:p>
        </p:txBody>
      </p:sp>
      <p:sp>
        <p:nvSpPr>
          <p:cNvPr id="3" name="Espace réservé du texte 2">
            <a:extLst>
              <a:ext uri="{FF2B5EF4-FFF2-40B4-BE49-F238E27FC236}">
                <a16:creationId xmlns:a16="http://schemas.microsoft.com/office/drawing/2014/main" id="{673DC3A9-D4E6-42CF-91A8-F267C7C66CCB}"/>
              </a:ext>
            </a:extLst>
          </p:cNvPr>
          <p:cNvSpPr>
            <a:spLocks noGrp="1"/>
          </p:cNvSpPr>
          <p:nvPr>
            <p:ph type="body" idx="1"/>
          </p:nvPr>
        </p:nvSpPr>
        <p:spPr>
          <a:xfrm>
            <a:off x="1124712" y="2161563"/>
            <a:ext cx="3200400" cy="427797"/>
          </a:xfrm>
        </p:spPr>
        <p:txBody>
          <a:bodyPr rtlCol="0" anchor="b">
            <a:normAutofit/>
          </a:bodyPr>
          <a:lstStyle>
            <a:lvl1pPr marL="0" indent="0">
              <a:buNone/>
              <a:defRPr lang="fr-FR" sz="2000" b="0">
                <a:latin typeface="+mj-lt"/>
              </a:defRPr>
            </a:lvl1pPr>
            <a:lvl2pPr marL="457200" indent="0">
              <a:buNone/>
              <a:defRPr lang="fr-FR" sz="2000" b="1"/>
            </a:lvl2pPr>
            <a:lvl3pPr marL="914400" indent="0">
              <a:buNone/>
              <a:defRPr lang="fr-FR" sz="1800" b="1"/>
            </a:lvl3pPr>
            <a:lvl4pPr marL="1371600" indent="0">
              <a:buNone/>
              <a:defRPr lang="fr-FR" sz="1600" b="1"/>
            </a:lvl4pPr>
            <a:lvl5pPr marL="1828800" indent="0">
              <a:buNone/>
              <a:defRPr lang="fr-FR" sz="1600" b="1"/>
            </a:lvl5pPr>
            <a:lvl6pPr marL="2286000" indent="0">
              <a:buNone/>
              <a:defRPr lang="fr-FR" sz="1600" b="1"/>
            </a:lvl6pPr>
            <a:lvl7pPr marL="2743200" indent="0">
              <a:buNone/>
              <a:defRPr lang="fr-FR" sz="1600" b="1"/>
            </a:lvl7pPr>
            <a:lvl8pPr marL="3200400" indent="0">
              <a:buNone/>
              <a:defRPr lang="fr-FR" sz="1600" b="1"/>
            </a:lvl8pPr>
            <a:lvl9pPr marL="3657600" indent="0">
              <a:buNone/>
              <a:defRPr lang="fr-FR" sz="1600" b="1"/>
            </a:lvl9pPr>
          </a:lstStyle>
          <a:p>
            <a:pPr lvl="0" rtl="0"/>
            <a:r>
              <a:rPr lang="fr-FR"/>
              <a:t>Cliquez pour modifier les styles du texte du masque</a:t>
            </a:r>
          </a:p>
        </p:txBody>
      </p:sp>
      <p:sp>
        <p:nvSpPr>
          <p:cNvPr id="4" name="Espace réservé du contenu 3">
            <a:extLst>
              <a:ext uri="{FF2B5EF4-FFF2-40B4-BE49-F238E27FC236}">
                <a16:creationId xmlns:a16="http://schemas.microsoft.com/office/drawing/2014/main" id="{C752CCA9-53A3-4DA5-AD45-C2A2C12A3A6A}"/>
              </a:ext>
            </a:extLst>
          </p:cNvPr>
          <p:cNvSpPr>
            <a:spLocks noGrp="1"/>
          </p:cNvSpPr>
          <p:nvPr>
            <p:ph sz="half" idx="2"/>
          </p:nvPr>
        </p:nvSpPr>
        <p:spPr>
          <a:xfrm>
            <a:off x="1124712" y="2629116"/>
            <a:ext cx="3200400" cy="3320861"/>
          </a:xfrm>
        </p:spPr>
        <p:txBody>
          <a:bodyPr rtlCol="0">
            <a:normAutofit/>
          </a:bodyPr>
          <a:lstStyle>
            <a:lvl1pPr marL="228600" indent="-228600">
              <a:buClr>
                <a:srgbClr val="73292A"/>
              </a:buClr>
              <a:buFont typeface="Arial" panose="020B0604020202020204" pitchFamily="34" charset="0"/>
              <a:buChar char="•"/>
              <a:defRPr lang="fr-FR" sz="1600"/>
            </a:lvl1pPr>
            <a:lvl2pPr marL="685800" indent="-228600">
              <a:buClr>
                <a:srgbClr val="73292A"/>
              </a:buClr>
              <a:buFont typeface="Arial" panose="020B0604020202020204" pitchFamily="34" charset="0"/>
              <a:buChar char="•"/>
              <a:defRPr lang="fr-FR" sz="1400"/>
            </a:lvl2pPr>
            <a:lvl3pPr marL="1143000" indent="-228600">
              <a:buClr>
                <a:srgbClr val="73292A"/>
              </a:buClr>
              <a:buFont typeface="Arial" panose="020B0604020202020204" pitchFamily="34" charset="0"/>
              <a:buChar char="•"/>
              <a:defRPr lang="fr-FR" sz="1200"/>
            </a:lvl3pPr>
            <a:lvl4pPr marL="1600200" indent="-228600">
              <a:buClr>
                <a:srgbClr val="73292A"/>
              </a:buClr>
              <a:buFont typeface="Arial" panose="020B0604020202020204" pitchFamily="34" charset="0"/>
              <a:buChar char="•"/>
              <a:defRPr lang="fr-FR" sz="1100"/>
            </a:lvl4pPr>
            <a:lvl5pPr marL="2057400" indent="-228600">
              <a:buClr>
                <a:srgbClr val="73292A"/>
              </a:buClr>
              <a:buFont typeface="Arial" panose="020B0604020202020204" pitchFamily="34" charset="0"/>
              <a:buChar char="•"/>
              <a:defRPr lang="fr-FR" sz="1100"/>
            </a:lvl5pPr>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p>
        </p:txBody>
      </p:sp>
      <p:sp>
        <p:nvSpPr>
          <p:cNvPr id="5" name="Espace réservé du texte 4">
            <a:extLst>
              <a:ext uri="{FF2B5EF4-FFF2-40B4-BE49-F238E27FC236}">
                <a16:creationId xmlns:a16="http://schemas.microsoft.com/office/drawing/2014/main" id="{2100C9C6-BD61-4D2C-9146-FB785BAE4FF3}"/>
              </a:ext>
            </a:extLst>
          </p:cNvPr>
          <p:cNvSpPr>
            <a:spLocks noGrp="1"/>
          </p:cNvSpPr>
          <p:nvPr>
            <p:ph type="body" sz="quarter" idx="3" hasCustomPrompt="1"/>
          </p:nvPr>
        </p:nvSpPr>
        <p:spPr>
          <a:xfrm>
            <a:off x="4498848" y="2161563"/>
            <a:ext cx="3200400" cy="427797"/>
          </a:xfrm>
        </p:spPr>
        <p:txBody>
          <a:bodyPr rtlCol="0" anchor="b">
            <a:normAutofit/>
          </a:bodyPr>
          <a:lstStyle>
            <a:lvl1pPr marL="0" indent="0">
              <a:buNone/>
              <a:defRPr lang="fr-FR" sz="2000" b="0">
                <a:latin typeface="+mj-lt"/>
              </a:defRPr>
            </a:lvl1pPr>
            <a:lvl2pPr marL="457200" indent="0">
              <a:buNone/>
              <a:defRPr lang="fr-FR" sz="2000" b="1"/>
            </a:lvl2pPr>
            <a:lvl3pPr marL="914400" indent="0">
              <a:buNone/>
              <a:defRPr lang="fr-FR" sz="1800" b="1"/>
            </a:lvl3pPr>
            <a:lvl4pPr marL="1371600" indent="0">
              <a:buNone/>
              <a:defRPr lang="fr-FR" sz="1600" b="1"/>
            </a:lvl4pPr>
            <a:lvl5pPr marL="1828800" indent="0">
              <a:buNone/>
              <a:defRPr lang="fr-FR" sz="1600" b="1"/>
            </a:lvl5pPr>
            <a:lvl6pPr marL="2286000" indent="0">
              <a:buNone/>
              <a:defRPr lang="fr-FR" sz="1600" b="1"/>
            </a:lvl6pPr>
            <a:lvl7pPr marL="2743200" indent="0">
              <a:buNone/>
              <a:defRPr lang="fr-FR" sz="1600" b="1"/>
            </a:lvl7pPr>
            <a:lvl8pPr marL="3200400" indent="0">
              <a:buNone/>
              <a:defRPr lang="fr-FR" sz="1600" b="1"/>
            </a:lvl8pPr>
            <a:lvl9pPr marL="3657600" indent="0">
              <a:buNone/>
              <a:defRPr lang="fr-FR" sz="1600" b="1"/>
            </a:lvl9pPr>
          </a:lstStyle>
          <a:p>
            <a:pPr lvl="0" rtl="0"/>
            <a:r>
              <a:rPr lang="fr-FR" dirty="0"/>
              <a:t>Modifiez les styles du texte du masque</a:t>
            </a:r>
          </a:p>
        </p:txBody>
      </p:sp>
      <p:sp>
        <p:nvSpPr>
          <p:cNvPr id="6" name="Espace réservé du contenu 5">
            <a:extLst>
              <a:ext uri="{FF2B5EF4-FFF2-40B4-BE49-F238E27FC236}">
                <a16:creationId xmlns:a16="http://schemas.microsoft.com/office/drawing/2014/main" id="{E2E342EE-68BB-484D-98C3-48A7847549D4}"/>
              </a:ext>
            </a:extLst>
          </p:cNvPr>
          <p:cNvSpPr>
            <a:spLocks noGrp="1"/>
          </p:cNvSpPr>
          <p:nvPr>
            <p:ph sz="quarter" idx="4"/>
          </p:nvPr>
        </p:nvSpPr>
        <p:spPr>
          <a:xfrm>
            <a:off x="4498848" y="2629116"/>
            <a:ext cx="3200400" cy="3320861"/>
          </a:xfrm>
        </p:spPr>
        <p:txBody>
          <a:bodyPr rtlCol="0">
            <a:normAutofit/>
          </a:bodyPr>
          <a:lstStyle>
            <a:lvl1pPr>
              <a:buClr>
                <a:srgbClr val="73292A"/>
              </a:buClr>
              <a:defRPr lang="fr-FR" sz="1600"/>
            </a:lvl1pPr>
            <a:lvl2pPr>
              <a:buClr>
                <a:srgbClr val="73292A"/>
              </a:buClr>
              <a:defRPr lang="fr-FR" sz="1400"/>
            </a:lvl2pPr>
            <a:lvl3pPr>
              <a:buClr>
                <a:srgbClr val="73292A"/>
              </a:buClr>
              <a:defRPr lang="fr-FR" sz="1200"/>
            </a:lvl3pPr>
            <a:lvl4pPr>
              <a:buClr>
                <a:srgbClr val="73292A"/>
              </a:buClr>
              <a:defRPr lang="fr-FR" sz="1100"/>
            </a:lvl4pPr>
            <a:lvl5pPr>
              <a:buClr>
                <a:srgbClr val="73292A"/>
              </a:buClr>
              <a:defRPr lang="fr-FR" sz="1100"/>
            </a:lvl5pPr>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p>
        </p:txBody>
      </p:sp>
      <p:sp>
        <p:nvSpPr>
          <p:cNvPr id="8" name="Espace réservé du pied de page 7">
            <a:extLst>
              <a:ext uri="{FF2B5EF4-FFF2-40B4-BE49-F238E27FC236}">
                <a16:creationId xmlns:a16="http://schemas.microsoft.com/office/drawing/2014/main" id="{3A51CCCC-1589-401D-AE98-FC28716301EF}"/>
              </a:ext>
            </a:extLst>
          </p:cNvPr>
          <p:cNvSpPr>
            <a:spLocks noGrp="1"/>
          </p:cNvSpPr>
          <p:nvPr>
            <p:ph type="ftr" sz="quarter" idx="11"/>
          </p:nvPr>
        </p:nvSpPr>
        <p:spPr/>
        <p:txBody>
          <a:bodyPr rtlCol="0"/>
          <a:lstStyle>
            <a:defPPr>
              <a:defRPr lang="fr-FR"/>
            </a:defPPr>
          </a:lstStyle>
          <a:p>
            <a:pPr rtl="0"/>
            <a:r>
              <a:rPr lang="fr-FR"/>
              <a:t>Titre de la présentation</a:t>
            </a:r>
            <a:endParaRPr lang="fr-FR" dirty="0"/>
          </a:p>
        </p:txBody>
      </p:sp>
      <p:sp>
        <p:nvSpPr>
          <p:cNvPr id="9" name="Espace réservé du numéro de diapositive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rtlCol="0"/>
          <a:lstStyle>
            <a:defPPr>
              <a:defRPr lang="fr-FR"/>
            </a:defPPr>
          </a:lstStyle>
          <a:p>
            <a:pPr rtl="0"/>
            <a:fld id="{294A09A9-5501-47C1-A89A-A340965A2BE2}" type="slidenum">
              <a:rPr lang="fr-FR" smtClean="0"/>
              <a:t>‹N°›</a:t>
            </a:fld>
            <a:endParaRPr lang="fr-FR" dirty="0"/>
          </a:p>
        </p:txBody>
      </p:sp>
      <p:sp>
        <p:nvSpPr>
          <p:cNvPr id="15" name="Espace réservé du texte 4">
            <a:extLst>
              <a:ext uri="{FF2B5EF4-FFF2-40B4-BE49-F238E27FC236}">
                <a16:creationId xmlns:a16="http://schemas.microsoft.com/office/drawing/2014/main" id="{F270D939-D128-D431-82CE-9C15D5A7AA9A}"/>
              </a:ext>
            </a:extLst>
          </p:cNvPr>
          <p:cNvSpPr>
            <a:spLocks noGrp="1"/>
          </p:cNvSpPr>
          <p:nvPr>
            <p:ph type="body" sz="quarter" idx="13" hasCustomPrompt="1"/>
          </p:nvPr>
        </p:nvSpPr>
        <p:spPr>
          <a:xfrm>
            <a:off x="7909560" y="2161563"/>
            <a:ext cx="3200400" cy="427797"/>
          </a:xfrm>
        </p:spPr>
        <p:txBody>
          <a:bodyPr rtlCol="0" anchor="b">
            <a:normAutofit/>
          </a:bodyPr>
          <a:lstStyle>
            <a:lvl1pPr marL="0" indent="0">
              <a:buNone/>
              <a:defRPr lang="fr-FR" sz="2000" b="0">
                <a:latin typeface="+mj-lt"/>
              </a:defRPr>
            </a:lvl1pPr>
            <a:lvl2pPr marL="457200" indent="0">
              <a:buNone/>
              <a:defRPr lang="fr-FR" sz="2000" b="1"/>
            </a:lvl2pPr>
            <a:lvl3pPr marL="914400" indent="0">
              <a:buNone/>
              <a:defRPr lang="fr-FR" sz="1800" b="1"/>
            </a:lvl3pPr>
            <a:lvl4pPr marL="1371600" indent="0">
              <a:buNone/>
              <a:defRPr lang="fr-FR" sz="1600" b="1"/>
            </a:lvl4pPr>
            <a:lvl5pPr marL="1828800" indent="0">
              <a:buNone/>
              <a:defRPr lang="fr-FR" sz="1600" b="1"/>
            </a:lvl5pPr>
            <a:lvl6pPr marL="2286000" indent="0">
              <a:buNone/>
              <a:defRPr lang="fr-FR" sz="1600" b="1"/>
            </a:lvl6pPr>
            <a:lvl7pPr marL="2743200" indent="0">
              <a:buNone/>
              <a:defRPr lang="fr-FR" sz="1600" b="1"/>
            </a:lvl7pPr>
            <a:lvl8pPr marL="3200400" indent="0">
              <a:buNone/>
              <a:defRPr lang="fr-FR" sz="1600" b="1"/>
            </a:lvl8pPr>
            <a:lvl9pPr marL="3657600" indent="0">
              <a:buNone/>
              <a:defRPr lang="fr-FR" sz="1600" b="1"/>
            </a:lvl9pPr>
          </a:lstStyle>
          <a:p>
            <a:pPr lvl="0" rtl="0"/>
            <a:r>
              <a:rPr lang="fr-FR" dirty="0"/>
              <a:t>Modifiez les styles du texte du masque</a:t>
            </a:r>
          </a:p>
        </p:txBody>
      </p:sp>
      <p:sp>
        <p:nvSpPr>
          <p:cNvPr id="16" name="Espace réservé du contenu 5">
            <a:extLst>
              <a:ext uri="{FF2B5EF4-FFF2-40B4-BE49-F238E27FC236}">
                <a16:creationId xmlns:a16="http://schemas.microsoft.com/office/drawing/2014/main" id="{4AAE69C6-BB37-BC70-8424-BC928D19C91A}"/>
              </a:ext>
            </a:extLst>
          </p:cNvPr>
          <p:cNvSpPr>
            <a:spLocks noGrp="1"/>
          </p:cNvSpPr>
          <p:nvPr>
            <p:ph sz="quarter" idx="14"/>
          </p:nvPr>
        </p:nvSpPr>
        <p:spPr>
          <a:xfrm>
            <a:off x="7909560" y="2629116"/>
            <a:ext cx="3200400" cy="3320861"/>
          </a:xfrm>
        </p:spPr>
        <p:txBody>
          <a:bodyPr rtlCol="0">
            <a:normAutofit/>
          </a:bodyPr>
          <a:lstStyle>
            <a:lvl1pPr>
              <a:buClr>
                <a:srgbClr val="73292A"/>
              </a:buClr>
              <a:defRPr lang="fr-FR" sz="1600"/>
            </a:lvl1pPr>
            <a:lvl2pPr>
              <a:buClr>
                <a:srgbClr val="73292A"/>
              </a:buClr>
              <a:defRPr lang="fr-FR" sz="1400"/>
            </a:lvl2pPr>
            <a:lvl3pPr>
              <a:buClr>
                <a:srgbClr val="73292A"/>
              </a:buClr>
              <a:defRPr lang="fr-FR" sz="1200"/>
            </a:lvl3pPr>
            <a:lvl4pPr>
              <a:buClr>
                <a:srgbClr val="73292A"/>
              </a:buClr>
              <a:defRPr lang="fr-FR" sz="1100"/>
            </a:lvl4pPr>
            <a:lvl5pPr>
              <a:buClr>
                <a:srgbClr val="73292A"/>
              </a:buClr>
              <a:defRPr lang="fr-FR" sz="1100"/>
            </a:lvl5pPr>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p>
        </p:txBody>
      </p:sp>
    </p:spTree>
    <p:extLst>
      <p:ext uri="{BB962C8B-B14F-4D97-AF65-F5344CB8AC3E}">
        <p14:creationId xmlns:p14="http://schemas.microsoft.com/office/powerpoint/2010/main" val="31699083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_Disposition personnalisée">
    <p:spTree>
      <p:nvGrpSpPr>
        <p:cNvPr id="1" name=""/>
        <p:cNvGrpSpPr/>
        <p:nvPr/>
      </p:nvGrpSpPr>
      <p:grpSpPr>
        <a:xfrm>
          <a:off x="0" y="0"/>
          <a:ext cx="0" cy="0"/>
          <a:chOff x="0" y="0"/>
          <a:chExt cx="0" cy="0"/>
        </a:xfrm>
      </p:grpSpPr>
      <p:pic>
        <p:nvPicPr>
          <p:cNvPr id="6" name="Image 5" descr="Image contenant un tissu&#10;&#10;Description générée automatiquement">
            <a:extLst>
              <a:ext uri="{FF2B5EF4-FFF2-40B4-BE49-F238E27FC236}">
                <a16:creationId xmlns:a16="http://schemas.microsoft.com/office/drawing/2014/main" id="{E0606CB6-3E28-F128-51B5-3786D740489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667013" y="1162701"/>
            <a:ext cx="1562100" cy="4394200"/>
          </a:xfrm>
          <a:prstGeom prst="rect">
            <a:avLst/>
          </a:prstGeom>
        </p:spPr>
      </p:pic>
      <p:sp>
        <p:nvSpPr>
          <p:cNvPr id="18" name="Rectangle 17">
            <a:extLst>
              <a:ext uri="{FF2B5EF4-FFF2-40B4-BE49-F238E27FC236}">
                <a16:creationId xmlns:a16="http://schemas.microsoft.com/office/drawing/2014/main" id="{E64BBC1B-7DD9-DA00-15CC-B446DA472005}"/>
              </a:ext>
            </a:extLst>
          </p:cNvPr>
          <p:cNvSpPr/>
          <p:nvPr userDrawn="1"/>
        </p:nvSpPr>
        <p:spPr>
          <a:xfrm>
            <a:off x="0" y="0"/>
            <a:ext cx="6096000" cy="686957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stStyle>
          <a:p>
            <a:pPr algn="ctr" rtl="0"/>
            <a:endParaRPr lang="fr-FR" dirty="0"/>
          </a:p>
        </p:txBody>
      </p:sp>
      <p:pic>
        <p:nvPicPr>
          <p:cNvPr id="8" name="Image 7" descr="Image contenant une fleur, une plante&#10;&#10;Description générée automatiquement">
            <a:extLst>
              <a:ext uri="{FF2B5EF4-FFF2-40B4-BE49-F238E27FC236}">
                <a16:creationId xmlns:a16="http://schemas.microsoft.com/office/drawing/2014/main" id="{C88A03B2-8C41-A023-CB90-5F79A1F01AFF}"/>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777235" y="2476883"/>
            <a:ext cx="749300" cy="2755900"/>
          </a:xfrm>
          <a:prstGeom prst="rect">
            <a:avLst/>
          </a:prstGeom>
        </p:spPr>
      </p:pic>
      <p:pic>
        <p:nvPicPr>
          <p:cNvPr id="10" name="Image 9" descr="Gros plan d’une fleur&#10;&#10;Description générée automatiquement avec un faible niveau de confiance">
            <a:extLst>
              <a:ext uri="{FF2B5EF4-FFF2-40B4-BE49-F238E27FC236}">
                <a16:creationId xmlns:a16="http://schemas.microsoft.com/office/drawing/2014/main" id="{9EA6110C-517A-C447-DB03-9A264F112FB0}"/>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319809" y="1695833"/>
            <a:ext cx="1155700" cy="4318000"/>
          </a:xfrm>
          <a:prstGeom prst="rect">
            <a:avLst/>
          </a:prstGeom>
        </p:spPr>
      </p:pic>
      <p:pic>
        <p:nvPicPr>
          <p:cNvPr id="12" name="Image 11" descr="Gros plan d’une fleur&#10;&#10;Description générée automatiquement avec un faible niveau de confiance">
            <a:extLst>
              <a:ext uri="{FF2B5EF4-FFF2-40B4-BE49-F238E27FC236}">
                <a16:creationId xmlns:a16="http://schemas.microsoft.com/office/drawing/2014/main" id="{DC4249CD-2B45-A435-5B21-CFA704213867}"/>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366749" y="381916"/>
            <a:ext cx="1155700" cy="4318000"/>
          </a:xfrm>
          <a:prstGeom prst="rect">
            <a:avLst/>
          </a:prstGeom>
        </p:spPr>
      </p:pic>
      <p:sp>
        <p:nvSpPr>
          <p:cNvPr id="14" name="Rectangle 13">
            <a:extLst>
              <a:ext uri="{FF2B5EF4-FFF2-40B4-BE49-F238E27FC236}">
                <a16:creationId xmlns:a16="http://schemas.microsoft.com/office/drawing/2014/main" id="{7A7568A0-F819-551E-4780-20A651246990}"/>
              </a:ext>
            </a:extLst>
          </p:cNvPr>
          <p:cNvSpPr/>
          <p:nvPr userDrawn="1"/>
        </p:nvSpPr>
        <p:spPr>
          <a:xfrm>
            <a:off x="1024128" y="2162946"/>
            <a:ext cx="3794760" cy="253697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stStyle>
          <a:p>
            <a:pPr algn="ctr" rtl="0"/>
            <a:endParaRPr lang="fr-FR" dirty="0"/>
          </a:p>
        </p:txBody>
      </p:sp>
      <p:sp>
        <p:nvSpPr>
          <p:cNvPr id="16" name="Rectangle 15">
            <a:extLst>
              <a:ext uri="{FF2B5EF4-FFF2-40B4-BE49-F238E27FC236}">
                <a16:creationId xmlns:a16="http://schemas.microsoft.com/office/drawing/2014/main" id="{5711D903-56F9-B09B-0443-A76786804823}"/>
              </a:ext>
            </a:extLst>
          </p:cNvPr>
          <p:cNvSpPr/>
          <p:nvPr userDrawn="1"/>
        </p:nvSpPr>
        <p:spPr>
          <a:xfrm>
            <a:off x="1131655" y="2264499"/>
            <a:ext cx="3585549" cy="2335427"/>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stStyle>
          <a:p>
            <a:pPr algn="ctr" rtl="0"/>
            <a:endParaRPr lang="fr-FR" dirty="0"/>
          </a:p>
        </p:txBody>
      </p:sp>
      <p:sp>
        <p:nvSpPr>
          <p:cNvPr id="2" name="Titre 1">
            <a:extLst>
              <a:ext uri="{FF2B5EF4-FFF2-40B4-BE49-F238E27FC236}">
                <a16:creationId xmlns:a16="http://schemas.microsoft.com/office/drawing/2014/main" id="{D9D91551-9B41-0ACF-0BE6-9D174E6957FD}"/>
              </a:ext>
            </a:extLst>
          </p:cNvPr>
          <p:cNvSpPr>
            <a:spLocks noGrp="1"/>
          </p:cNvSpPr>
          <p:nvPr>
            <p:ph type="title"/>
          </p:nvPr>
        </p:nvSpPr>
        <p:spPr>
          <a:xfrm>
            <a:off x="1472184" y="2889504"/>
            <a:ext cx="2852928" cy="1088136"/>
          </a:xfrm>
        </p:spPr>
        <p:txBody>
          <a:bodyPr rtlCol="0"/>
          <a:lstStyle>
            <a:lvl1pPr algn="ctr">
              <a:defRPr lang="fr-FR"/>
            </a:lvl1pPr>
          </a:lstStyle>
          <a:p>
            <a:pPr rtl="0"/>
            <a:r>
              <a:rPr lang="fr-FR"/>
              <a:t>Modifiez le style du titre</a:t>
            </a:r>
          </a:p>
        </p:txBody>
      </p:sp>
      <p:sp>
        <p:nvSpPr>
          <p:cNvPr id="19" name="Espace réservé du contenu 2">
            <a:extLst>
              <a:ext uri="{FF2B5EF4-FFF2-40B4-BE49-F238E27FC236}">
                <a16:creationId xmlns:a16="http://schemas.microsoft.com/office/drawing/2014/main" id="{545D3FB1-678F-0A9A-CCB6-435CE57DA0F6}"/>
              </a:ext>
            </a:extLst>
          </p:cNvPr>
          <p:cNvSpPr>
            <a:spLocks noGrp="1"/>
          </p:cNvSpPr>
          <p:nvPr>
            <p:ph idx="1"/>
          </p:nvPr>
        </p:nvSpPr>
        <p:spPr>
          <a:xfrm>
            <a:off x="8211312" y="2011680"/>
            <a:ext cx="2999232" cy="2843784"/>
          </a:xfrm>
        </p:spPr>
        <p:txBody>
          <a:bodyPr rtlCol="0" anchor="ctr">
            <a:normAutofit/>
          </a:bodyPr>
          <a:lstStyle>
            <a:lvl1pPr marL="0" indent="0" algn="l">
              <a:lnSpc>
                <a:spcPct val="150000"/>
              </a:lnSpc>
              <a:buNone/>
              <a:defRPr lang="fr-FR" sz="2400">
                <a:latin typeface="Gill Sans Nova Light" panose="020F0302020204030204" pitchFamily="34" charset="0"/>
                <a:cs typeface="Gill Sans Nova Light" panose="020F0302020204030204" pitchFamily="34" charset="0"/>
              </a:defRPr>
            </a:lvl1pPr>
            <a:lvl2pPr algn="l">
              <a:lnSpc>
                <a:spcPct val="150000"/>
              </a:lnSpc>
              <a:defRPr lang="fr-FR" sz="2000">
                <a:latin typeface="Gill Sans Nova Light" panose="020F0302020204030204" pitchFamily="34" charset="0"/>
                <a:cs typeface="Gill Sans Nova Light" panose="020F0302020204030204" pitchFamily="34" charset="0"/>
              </a:defRPr>
            </a:lvl2pPr>
            <a:lvl3pPr algn="ctr">
              <a:defRPr lang="fr-FR" sz="1600">
                <a:latin typeface="Gill Sans Nova Light" panose="020F0302020204030204" pitchFamily="34" charset="0"/>
                <a:cs typeface="Gill Sans Nova Light" panose="020F0302020204030204" pitchFamily="34" charset="0"/>
              </a:defRPr>
            </a:lvl3pPr>
            <a:lvl4pPr algn="ctr">
              <a:defRPr lang="fr-FR" sz="1400">
                <a:latin typeface="Gill Sans Nova Light" panose="020F0302020204030204" pitchFamily="34" charset="0"/>
                <a:cs typeface="Gill Sans Nova Light" panose="020F0302020204030204" pitchFamily="34" charset="0"/>
              </a:defRPr>
            </a:lvl4pPr>
            <a:lvl5pPr algn="ctr">
              <a:defRPr lang="fr-FR" sz="1400">
                <a:latin typeface="Gill Sans Nova Light" panose="020F0302020204030204" pitchFamily="34" charset="0"/>
                <a:cs typeface="Gill Sans Nova Light" panose="020F0302020204030204" pitchFamily="34" charset="0"/>
              </a:defRPr>
            </a:lvl5pPr>
          </a:lstStyle>
          <a:p>
            <a:pPr lvl="0" rtl="0"/>
            <a:r>
              <a:rPr lang="fr-FR"/>
              <a:t>Cliquez pour modifier les styles du texte du masque</a:t>
            </a:r>
          </a:p>
          <a:p>
            <a:pPr lvl="1" rtl="0"/>
            <a:r>
              <a:rPr lang="fr-FR"/>
              <a:t>Deuxième niveau</a:t>
            </a:r>
          </a:p>
        </p:txBody>
      </p:sp>
    </p:spTree>
    <p:extLst>
      <p:ext uri="{BB962C8B-B14F-4D97-AF65-F5344CB8AC3E}">
        <p14:creationId xmlns:p14="http://schemas.microsoft.com/office/powerpoint/2010/main" val="34824669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eux contenus">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D362110-9E75-C1E6-F3D3-769A27CB658B}"/>
              </a:ext>
            </a:extLst>
          </p:cNvPr>
          <p:cNvSpPr/>
          <p:nvPr userDrawn="1"/>
        </p:nvSpPr>
        <p:spPr>
          <a:xfrm>
            <a:off x="4680" y="0"/>
            <a:ext cx="12191999" cy="23092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stStyle>
          <a:p>
            <a:pPr algn="ctr" rtl="0"/>
            <a:endParaRPr lang="fr-FR" dirty="0"/>
          </a:p>
        </p:txBody>
      </p:sp>
      <p:sp>
        <p:nvSpPr>
          <p:cNvPr id="10" name="Rectangle 9">
            <a:extLst>
              <a:ext uri="{FF2B5EF4-FFF2-40B4-BE49-F238E27FC236}">
                <a16:creationId xmlns:a16="http://schemas.microsoft.com/office/drawing/2014/main" id="{80E61109-4A99-6337-9E7D-6AE0370E2A33}"/>
              </a:ext>
            </a:extLst>
          </p:cNvPr>
          <p:cNvSpPr/>
          <p:nvPr userDrawn="1"/>
        </p:nvSpPr>
        <p:spPr>
          <a:xfrm>
            <a:off x="1007819" y="319215"/>
            <a:ext cx="10185721" cy="144462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stStyle>
          <a:p>
            <a:pPr algn="ctr" rtl="0"/>
            <a:endParaRPr lang="fr-FR" dirty="0"/>
          </a:p>
        </p:txBody>
      </p:sp>
      <p:pic>
        <p:nvPicPr>
          <p:cNvPr id="11" name="Image 10" descr="Image contenant un mollusque, un insecte&#10;&#10;Description générée automatiquement">
            <a:extLst>
              <a:ext uri="{FF2B5EF4-FFF2-40B4-BE49-F238E27FC236}">
                <a16:creationId xmlns:a16="http://schemas.microsoft.com/office/drawing/2014/main" id="{13B4663F-72DF-CD37-DE9D-C35DFB37E8B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6902" y="1631192"/>
            <a:ext cx="1207554" cy="354511"/>
          </a:xfrm>
          <a:prstGeom prst="rect">
            <a:avLst/>
          </a:prstGeom>
        </p:spPr>
      </p:pic>
      <p:sp>
        <p:nvSpPr>
          <p:cNvPr id="12" name="Titre 1">
            <a:extLst>
              <a:ext uri="{FF2B5EF4-FFF2-40B4-BE49-F238E27FC236}">
                <a16:creationId xmlns:a16="http://schemas.microsoft.com/office/drawing/2014/main" id="{C48BE494-2D3C-A618-4422-6EA9496986DA}"/>
              </a:ext>
            </a:extLst>
          </p:cNvPr>
          <p:cNvSpPr>
            <a:spLocks noGrp="1"/>
          </p:cNvSpPr>
          <p:nvPr>
            <p:ph type="title"/>
          </p:nvPr>
        </p:nvSpPr>
        <p:spPr>
          <a:xfrm>
            <a:off x="381000" y="381000"/>
            <a:ext cx="11430000" cy="1325563"/>
          </a:xfrm>
        </p:spPr>
        <p:txBody>
          <a:bodyPr rtlCol="0"/>
          <a:lstStyle>
            <a:lvl1pPr algn="ctr">
              <a:defRPr lang="fr-FR"/>
            </a:lvl1pPr>
          </a:lstStyle>
          <a:p>
            <a:pPr rtl="0"/>
            <a:r>
              <a:rPr lang="fr-FR"/>
              <a:t>Modifiez le style du titre</a:t>
            </a:r>
          </a:p>
        </p:txBody>
      </p:sp>
      <p:sp>
        <p:nvSpPr>
          <p:cNvPr id="3" name="Espace réservé du contenu 2">
            <a:extLst>
              <a:ext uri="{FF2B5EF4-FFF2-40B4-BE49-F238E27FC236}">
                <a16:creationId xmlns:a16="http://schemas.microsoft.com/office/drawing/2014/main" id="{56069ADF-8CD9-4E77-BB8D-70D8824C5AE3}"/>
              </a:ext>
            </a:extLst>
          </p:cNvPr>
          <p:cNvSpPr>
            <a:spLocks noGrp="1"/>
          </p:cNvSpPr>
          <p:nvPr>
            <p:ph sz="half" idx="1"/>
          </p:nvPr>
        </p:nvSpPr>
        <p:spPr>
          <a:xfrm>
            <a:off x="838200" y="2628461"/>
            <a:ext cx="5181600" cy="3548501"/>
          </a:xfrm>
        </p:spPr>
        <p:txBody>
          <a:bodyPr rtlCol="0"/>
          <a:lstStyle>
            <a:defPPr>
              <a:defRPr lang="fr-FR"/>
            </a:defPPr>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p>
        </p:txBody>
      </p:sp>
      <p:sp>
        <p:nvSpPr>
          <p:cNvPr id="4" name="Espace réservé du contenu 3">
            <a:extLst>
              <a:ext uri="{FF2B5EF4-FFF2-40B4-BE49-F238E27FC236}">
                <a16:creationId xmlns:a16="http://schemas.microsoft.com/office/drawing/2014/main" id="{F75F077D-E901-4AA9-B062-1C37FF407BFD}"/>
              </a:ext>
            </a:extLst>
          </p:cNvPr>
          <p:cNvSpPr>
            <a:spLocks noGrp="1"/>
          </p:cNvSpPr>
          <p:nvPr>
            <p:ph sz="half" idx="2"/>
          </p:nvPr>
        </p:nvSpPr>
        <p:spPr>
          <a:xfrm>
            <a:off x="6172200" y="2628461"/>
            <a:ext cx="5181600" cy="3548501"/>
          </a:xfrm>
        </p:spPr>
        <p:txBody>
          <a:bodyPr rtlCol="0"/>
          <a:lstStyle>
            <a:defPPr>
              <a:defRPr lang="fr-FR"/>
            </a:defPPr>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p>
        </p:txBody>
      </p:sp>
      <p:sp>
        <p:nvSpPr>
          <p:cNvPr id="5" name="Espace réservé du pied de page 4">
            <a:extLst>
              <a:ext uri="{FF2B5EF4-FFF2-40B4-BE49-F238E27FC236}">
                <a16:creationId xmlns:a16="http://schemas.microsoft.com/office/drawing/2014/main" id="{C119B248-9F11-0A11-E6AF-776D371E14A3}"/>
              </a:ext>
            </a:extLst>
          </p:cNvPr>
          <p:cNvSpPr>
            <a:spLocks noGrp="1"/>
          </p:cNvSpPr>
          <p:nvPr>
            <p:ph type="ftr" sz="quarter" idx="10"/>
          </p:nvPr>
        </p:nvSpPr>
        <p:spPr/>
        <p:txBody>
          <a:bodyPr rtlCol="0"/>
          <a:lstStyle>
            <a:defPPr>
              <a:defRPr lang="fr-FR"/>
            </a:defPPr>
          </a:lstStyle>
          <a:p>
            <a:pPr rtl="0"/>
            <a:r>
              <a:rPr lang="fr-FR"/>
              <a:t>Titre de la présentation</a:t>
            </a:r>
            <a:endParaRPr lang="fr-FR" dirty="0"/>
          </a:p>
        </p:txBody>
      </p:sp>
      <p:sp>
        <p:nvSpPr>
          <p:cNvPr id="8" name="Espace réservé du numéro de diapositive 7">
            <a:extLst>
              <a:ext uri="{FF2B5EF4-FFF2-40B4-BE49-F238E27FC236}">
                <a16:creationId xmlns:a16="http://schemas.microsoft.com/office/drawing/2014/main" id="{85EFD48A-F270-E4EE-7C35-F4304F3DDF35}"/>
              </a:ext>
            </a:extLst>
          </p:cNvPr>
          <p:cNvSpPr>
            <a:spLocks noGrp="1"/>
          </p:cNvSpPr>
          <p:nvPr>
            <p:ph type="sldNum" sz="quarter" idx="11"/>
          </p:nvPr>
        </p:nvSpPr>
        <p:spPr/>
        <p:txBody>
          <a:bodyPr rtlCol="0"/>
          <a:lstStyle>
            <a:defPPr>
              <a:defRPr lang="fr-FR"/>
            </a:defPPr>
          </a:lstStyle>
          <a:p>
            <a:pPr rtl="0"/>
            <a:fld id="{294A09A9-5501-47C1-A89A-A340965A2BE2}" type="slidenum">
              <a:rPr lang="fr-FR" smtClean="0"/>
              <a:pPr rtl="0"/>
              <a:t>‹N°›</a:t>
            </a:fld>
            <a:endParaRPr lang="fr-FR" dirty="0"/>
          </a:p>
        </p:txBody>
      </p:sp>
    </p:spTree>
    <p:extLst>
      <p:ext uri="{BB962C8B-B14F-4D97-AF65-F5344CB8AC3E}">
        <p14:creationId xmlns:p14="http://schemas.microsoft.com/office/powerpoint/2010/main" val="30106943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re uniquemen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A7DEB86-4C56-EB31-FEEE-EC8AA99FB456}"/>
              </a:ext>
            </a:extLst>
          </p:cNvPr>
          <p:cNvSpPr/>
          <p:nvPr userDrawn="1"/>
        </p:nvSpPr>
        <p:spPr>
          <a:xfrm>
            <a:off x="4680" y="0"/>
            <a:ext cx="12191999" cy="23092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stStyle>
          <a:p>
            <a:pPr algn="ctr" rtl="0"/>
            <a:endParaRPr lang="fr-FR" dirty="0"/>
          </a:p>
        </p:txBody>
      </p:sp>
      <p:sp>
        <p:nvSpPr>
          <p:cNvPr id="6" name="Rectangle 5">
            <a:extLst>
              <a:ext uri="{FF2B5EF4-FFF2-40B4-BE49-F238E27FC236}">
                <a16:creationId xmlns:a16="http://schemas.microsoft.com/office/drawing/2014/main" id="{F3C19EDA-96E7-C255-DFF9-F36A187EBACD}"/>
              </a:ext>
            </a:extLst>
          </p:cNvPr>
          <p:cNvSpPr/>
          <p:nvPr userDrawn="1"/>
        </p:nvSpPr>
        <p:spPr>
          <a:xfrm>
            <a:off x="1007819" y="319215"/>
            <a:ext cx="10185721" cy="144462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stStyle>
          <a:p>
            <a:pPr algn="ctr" rtl="0"/>
            <a:endParaRPr lang="fr-FR" dirty="0"/>
          </a:p>
        </p:txBody>
      </p:sp>
      <p:pic>
        <p:nvPicPr>
          <p:cNvPr id="7" name="Image 6" descr="Image contenant un mollusque, un insecte&#10;&#10;Description générée automatiquement">
            <a:extLst>
              <a:ext uri="{FF2B5EF4-FFF2-40B4-BE49-F238E27FC236}">
                <a16:creationId xmlns:a16="http://schemas.microsoft.com/office/drawing/2014/main" id="{FAD938FE-3B63-4832-B610-64346C069FA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6902" y="1631192"/>
            <a:ext cx="1207554" cy="354511"/>
          </a:xfrm>
          <a:prstGeom prst="rect">
            <a:avLst/>
          </a:prstGeom>
        </p:spPr>
      </p:pic>
      <p:sp>
        <p:nvSpPr>
          <p:cNvPr id="8" name="Titre 1">
            <a:extLst>
              <a:ext uri="{FF2B5EF4-FFF2-40B4-BE49-F238E27FC236}">
                <a16:creationId xmlns:a16="http://schemas.microsoft.com/office/drawing/2014/main" id="{5B38128B-385C-B928-A4A8-BD98929D3DD4}"/>
              </a:ext>
            </a:extLst>
          </p:cNvPr>
          <p:cNvSpPr>
            <a:spLocks noGrp="1"/>
          </p:cNvSpPr>
          <p:nvPr>
            <p:ph type="title"/>
          </p:nvPr>
        </p:nvSpPr>
        <p:spPr>
          <a:xfrm>
            <a:off x="381000" y="381000"/>
            <a:ext cx="11430000" cy="1325563"/>
          </a:xfrm>
        </p:spPr>
        <p:txBody>
          <a:bodyPr rtlCol="0"/>
          <a:lstStyle>
            <a:lvl1pPr algn="ctr">
              <a:defRPr lang="fr-FR"/>
            </a:lvl1pPr>
          </a:lstStyle>
          <a:p>
            <a:pPr rtl="0"/>
            <a:r>
              <a:rPr lang="fr-FR"/>
              <a:t>Modifiez le style du titre</a:t>
            </a:r>
          </a:p>
        </p:txBody>
      </p:sp>
      <p:sp>
        <p:nvSpPr>
          <p:cNvPr id="4" name="Espace réservé du pied de page 3">
            <a:extLst>
              <a:ext uri="{FF2B5EF4-FFF2-40B4-BE49-F238E27FC236}">
                <a16:creationId xmlns:a16="http://schemas.microsoft.com/office/drawing/2014/main" id="{96356206-85FD-45F5-A1F7-128DB34C860F}"/>
              </a:ext>
            </a:extLst>
          </p:cNvPr>
          <p:cNvSpPr>
            <a:spLocks noGrp="1"/>
          </p:cNvSpPr>
          <p:nvPr>
            <p:ph type="ftr" sz="quarter" idx="11"/>
          </p:nvPr>
        </p:nvSpPr>
        <p:spPr/>
        <p:txBody>
          <a:bodyPr rtlCol="0"/>
          <a:lstStyle>
            <a:defPPr>
              <a:defRPr lang="fr-FR"/>
            </a:defPPr>
          </a:lstStyle>
          <a:p>
            <a:pPr rtl="0"/>
            <a:r>
              <a:rPr lang="fr-FR"/>
              <a:t>Titre de la présentation</a:t>
            </a:r>
            <a:endParaRPr lang="fr-FR" dirty="0"/>
          </a:p>
        </p:txBody>
      </p:sp>
      <p:sp>
        <p:nvSpPr>
          <p:cNvPr id="5" name="Espace réservé du numéro de diapositive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rtlCol="0"/>
          <a:lstStyle>
            <a:defPPr>
              <a:defRPr lang="fr-FR"/>
            </a:defPPr>
          </a:lstStyle>
          <a:p>
            <a:pPr rtl="0"/>
            <a:fld id="{294A09A9-5501-47C1-A89A-A340965A2BE2}" type="slidenum">
              <a:rPr lang="fr-FR" smtClean="0"/>
              <a:t>‹N°›</a:t>
            </a:fld>
            <a:endParaRPr lang="fr-FR" dirty="0"/>
          </a:p>
        </p:txBody>
      </p:sp>
    </p:spTree>
    <p:extLst>
      <p:ext uri="{BB962C8B-B14F-4D97-AF65-F5344CB8AC3E}">
        <p14:creationId xmlns:p14="http://schemas.microsoft.com/office/powerpoint/2010/main" val="14769475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Vide">
    <p:bg>
      <p:bgPr>
        <a:solidFill>
          <a:schemeClr val="tx2"/>
        </a:solidFill>
        <a:effectLst/>
      </p:bgPr>
    </p:bg>
    <p:spTree>
      <p:nvGrpSpPr>
        <p:cNvPr id="1" name=""/>
        <p:cNvGrpSpPr/>
        <p:nvPr/>
      </p:nvGrpSpPr>
      <p:grpSpPr>
        <a:xfrm>
          <a:off x="0" y="0"/>
          <a:ext cx="0" cy="0"/>
          <a:chOff x="0" y="0"/>
          <a:chExt cx="0" cy="0"/>
        </a:xfrm>
      </p:grpSpPr>
      <p:sp>
        <p:nvSpPr>
          <p:cNvPr id="3" name="Espace réservé du pied de page 2">
            <a:extLst>
              <a:ext uri="{FF2B5EF4-FFF2-40B4-BE49-F238E27FC236}">
                <a16:creationId xmlns:a16="http://schemas.microsoft.com/office/drawing/2014/main" id="{7AC6CA6E-C1AB-4B24-80C7-A4B12640BE6F}"/>
              </a:ext>
            </a:extLst>
          </p:cNvPr>
          <p:cNvSpPr>
            <a:spLocks noGrp="1"/>
          </p:cNvSpPr>
          <p:nvPr>
            <p:ph type="ftr" sz="quarter" idx="11"/>
          </p:nvPr>
        </p:nvSpPr>
        <p:spPr/>
        <p:txBody>
          <a:bodyPr rtlCol="0"/>
          <a:lstStyle>
            <a:defPPr>
              <a:defRPr lang="fr-FR"/>
            </a:defPPr>
          </a:lstStyle>
          <a:p>
            <a:pPr rtl="0"/>
            <a:r>
              <a:rPr lang="fr-FR"/>
              <a:t>Titre de la présentation</a:t>
            </a:r>
            <a:endParaRPr lang="fr-FR" dirty="0"/>
          </a:p>
        </p:txBody>
      </p:sp>
      <p:sp>
        <p:nvSpPr>
          <p:cNvPr id="4" name="Espace réservé du numéro de diapositive 3">
            <a:extLst>
              <a:ext uri="{FF2B5EF4-FFF2-40B4-BE49-F238E27FC236}">
                <a16:creationId xmlns:a16="http://schemas.microsoft.com/office/drawing/2014/main" id="{4F5EFB41-7AD3-4519-95E7-416BFA1AECAB}"/>
              </a:ext>
            </a:extLst>
          </p:cNvPr>
          <p:cNvSpPr>
            <a:spLocks noGrp="1"/>
          </p:cNvSpPr>
          <p:nvPr>
            <p:ph type="sldNum" sz="quarter" idx="12"/>
          </p:nvPr>
        </p:nvSpPr>
        <p:spPr/>
        <p:txBody>
          <a:bodyPr rtlCol="0"/>
          <a:lstStyle>
            <a:defPPr>
              <a:defRPr lang="fr-FR"/>
            </a:defPPr>
          </a:lstStyle>
          <a:p>
            <a:pPr rtl="0"/>
            <a:fld id="{294A09A9-5501-47C1-A89A-A340965A2BE2}" type="slidenum">
              <a:rPr lang="fr-FR" smtClean="0"/>
              <a:t>‹N°›</a:t>
            </a:fld>
            <a:endParaRPr lang="fr-FR" dirty="0"/>
          </a:p>
        </p:txBody>
      </p:sp>
    </p:spTree>
    <p:extLst>
      <p:ext uri="{BB962C8B-B14F-4D97-AF65-F5344CB8AC3E}">
        <p14:creationId xmlns:p14="http://schemas.microsoft.com/office/powerpoint/2010/main" val="28751072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05BD6A3-F987-4FCC-A6EF-2EF0D33C0888}"/>
              </a:ext>
            </a:extLst>
          </p:cNvPr>
          <p:cNvSpPr>
            <a:spLocks noGrp="1"/>
          </p:cNvSpPr>
          <p:nvPr>
            <p:ph type="title"/>
          </p:nvPr>
        </p:nvSpPr>
        <p:spPr>
          <a:xfrm>
            <a:off x="839788" y="457200"/>
            <a:ext cx="3932237" cy="1600200"/>
          </a:xfrm>
        </p:spPr>
        <p:txBody>
          <a:bodyPr rtlCol="0" anchor="b"/>
          <a:lstStyle>
            <a:lvl1pPr>
              <a:defRPr lang="fr-FR" sz="3200"/>
            </a:lvl1pPr>
          </a:lstStyle>
          <a:p>
            <a:pPr rtl="0"/>
            <a:r>
              <a:rPr lang="fr-FR"/>
              <a:t>Modifiez le style du titre</a:t>
            </a:r>
          </a:p>
        </p:txBody>
      </p:sp>
      <p:sp>
        <p:nvSpPr>
          <p:cNvPr id="3" name="Espace réservé du contenu 2">
            <a:extLst>
              <a:ext uri="{FF2B5EF4-FFF2-40B4-BE49-F238E27FC236}">
                <a16:creationId xmlns:a16="http://schemas.microsoft.com/office/drawing/2014/main" id="{4C3F06A0-63CE-4272-B90E-4F20296BFBEB}"/>
              </a:ext>
            </a:extLst>
          </p:cNvPr>
          <p:cNvSpPr>
            <a:spLocks noGrp="1"/>
          </p:cNvSpPr>
          <p:nvPr>
            <p:ph idx="1"/>
          </p:nvPr>
        </p:nvSpPr>
        <p:spPr>
          <a:xfrm>
            <a:off x="5183188" y="987425"/>
            <a:ext cx="6172200" cy="4873625"/>
          </a:xfrm>
        </p:spPr>
        <p:txBody>
          <a:bodyPr rtlCol="0"/>
          <a:lstStyle>
            <a:lvl1pPr>
              <a:defRPr lang="fr-FR" sz="3200"/>
            </a:lvl1pPr>
            <a:lvl2pPr>
              <a:defRPr lang="fr-FR" sz="2800"/>
            </a:lvl2pPr>
            <a:lvl3pPr>
              <a:defRPr lang="fr-FR" sz="2400"/>
            </a:lvl3pPr>
            <a:lvl4pPr>
              <a:defRPr lang="fr-FR" sz="2000"/>
            </a:lvl4pPr>
            <a:lvl5pPr>
              <a:defRPr lang="fr-FR" sz="2000"/>
            </a:lvl5pPr>
            <a:lvl6pPr>
              <a:defRPr lang="fr-FR" sz="2000"/>
            </a:lvl6pPr>
            <a:lvl7pPr>
              <a:defRPr lang="fr-FR" sz="2000"/>
            </a:lvl7pPr>
            <a:lvl8pPr>
              <a:defRPr lang="fr-FR" sz="2000"/>
            </a:lvl8pPr>
            <a:lvl9pPr>
              <a:defRPr lang="fr-FR" sz="2000"/>
            </a:lvl9pPr>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p>
        </p:txBody>
      </p:sp>
      <p:sp>
        <p:nvSpPr>
          <p:cNvPr id="4" name="Espace réservé du texte 3">
            <a:extLst>
              <a:ext uri="{FF2B5EF4-FFF2-40B4-BE49-F238E27FC236}">
                <a16:creationId xmlns:a16="http://schemas.microsoft.com/office/drawing/2014/main" id="{08467220-06E3-427A-B4D3-9B0030E09DBB}"/>
              </a:ext>
            </a:extLst>
          </p:cNvPr>
          <p:cNvSpPr>
            <a:spLocks noGrp="1"/>
          </p:cNvSpPr>
          <p:nvPr>
            <p:ph type="body" sz="half" idx="2"/>
          </p:nvPr>
        </p:nvSpPr>
        <p:spPr>
          <a:xfrm>
            <a:off x="839788" y="2057400"/>
            <a:ext cx="3932237" cy="3811588"/>
          </a:xfrm>
        </p:spPr>
        <p:txBody>
          <a:bodyPr rtlCol="0"/>
          <a:lstStyle>
            <a:lvl1pPr marL="0" indent="0">
              <a:buNone/>
              <a:defRPr lang="fr-FR" sz="1600"/>
            </a:lvl1pPr>
            <a:lvl2pPr marL="457200" indent="0">
              <a:buNone/>
              <a:defRPr lang="fr-FR" sz="1400"/>
            </a:lvl2pPr>
            <a:lvl3pPr marL="914400" indent="0">
              <a:buNone/>
              <a:defRPr lang="fr-FR" sz="1200"/>
            </a:lvl3pPr>
            <a:lvl4pPr marL="1371600" indent="0">
              <a:buNone/>
              <a:defRPr lang="fr-FR" sz="1000"/>
            </a:lvl4pPr>
            <a:lvl5pPr marL="1828800" indent="0">
              <a:buNone/>
              <a:defRPr lang="fr-FR" sz="1000"/>
            </a:lvl5pPr>
            <a:lvl6pPr marL="2286000" indent="0">
              <a:buNone/>
              <a:defRPr lang="fr-FR" sz="1000"/>
            </a:lvl6pPr>
            <a:lvl7pPr marL="2743200" indent="0">
              <a:buNone/>
              <a:defRPr lang="fr-FR" sz="1000"/>
            </a:lvl7pPr>
            <a:lvl8pPr marL="3200400" indent="0">
              <a:buNone/>
              <a:defRPr lang="fr-FR" sz="1000"/>
            </a:lvl8pPr>
            <a:lvl9pPr marL="3657600" indent="0">
              <a:buNone/>
              <a:defRPr lang="fr-FR" sz="1000"/>
            </a:lvl9pPr>
          </a:lstStyle>
          <a:p>
            <a:pPr lvl="0" rtl="0"/>
            <a:r>
              <a:rPr lang="fr-FR"/>
              <a:t>Cliquez pour modifier les styles du texte du masque</a:t>
            </a:r>
          </a:p>
        </p:txBody>
      </p:sp>
      <p:sp>
        <p:nvSpPr>
          <p:cNvPr id="6" name="Espace réservé du pied de page 5">
            <a:extLst>
              <a:ext uri="{FF2B5EF4-FFF2-40B4-BE49-F238E27FC236}">
                <a16:creationId xmlns:a16="http://schemas.microsoft.com/office/drawing/2014/main" id="{F5AEF53B-C85C-47DB-ADE4-C1D9FA682945}"/>
              </a:ext>
            </a:extLst>
          </p:cNvPr>
          <p:cNvSpPr>
            <a:spLocks noGrp="1"/>
          </p:cNvSpPr>
          <p:nvPr>
            <p:ph type="ftr" sz="quarter" idx="11"/>
          </p:nvPr>
        </p:nvSpPr>
        <p:spPr/>
        <p:txBody>
          <a:bodyPr rtlCol="0"/>
          <a:lstStyle>
            <a:defPPr>
              <a:defRPr lang="fr-FR"/>
            </a:defPPr>
          </a:lstStyle>
          <a:p>
            <a:pPr rtl="0"/>
            <a:r>
              <a:rPr lang="fr-FR"/>
              <a:t>Titre de la présentation</a:t>
            </a:r>
            <a:endParaRPr lang="fr-FR" dirty="0"/>
          </a:p>
        </p:txBody>
      </p:sp>
      <p:sp>
        <p:nvSpPr>
          <p:cNvPr id="7" name="Espace réservé du numéro de diapositive 6">
            <a:extLst>
              <a:ext uri="{FF2B5EF4-FFF2-40B4-BE49-F238E27FC236}">
                <a16:creationId xmlns:a16="http://schemas.microsoft.com/office/drawing/2014/main" id="{DFD4FD38-14E5-4C36-B948-8BF3F794ED8C}"/>
              </a:ext>
            </a:extLst>
          </p:cNvPr>
          <p:cNvSpPr>
            <a:spLocks noGrp="1"/>
          </p:cNvSpPr>
          <p:nvPr>
            <p:ph type="sldNum" sz="quarter" idx="12"/>
          </p:nvPr>
        </p:nvSpPr>
        <p:spPr/>
        <p:txBody>
          <a:bodyPr rtlCol="0"/>
          <a:lstStyle>
            <a:defPPr>
              <a:defRPr lang="fr-FR"/>
            </a:defPPr>
          </a:lstStyle>
          <a:p>
            <a:pPr rtl="0"/>
            <a:fld id="{294A09A9-5501-47C1-A89A-A340965A2BE2}" type="slidenum">
              <a:rPr lang="fr-FR" smtClean="0"/>
              <a:t>‹N°›</a:t>
            </a:fld>
            <a:endParaRPr lang="fr-FR" dirty="0"/>
          </a:p>
        </p:txBody>
      </p:sp>
    </p:spTree>
    <p:extLst>
      <p:ext uri="{BB962C8B-B14F-4D97-AF65-F5344CB8AC3E}">
        <p14:creationId xmlns:p14="http://schemas.microsoft.com/office/powerpoint/2010/main" val="7992005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F308F2A-1C19-4116-80DF-E24EDDF283FF}"/>
              </a:ext>
            </a:extLst>
          </p:cNvPr>
          <p:cNvSpPr>
            <a:spLocks noGrp="1"/>
          </p:cNvSpPr>
          <p:nvPr>
            <p:ph type="title"/>
          </p:nvPr>
        </p:nvSpPr>
        <p:spPr>
          <a:xfrm>
            <a:off x="839788" y="457200"/>
            <a:ext cx="3932237" cy="1600200"/>
          </a:xfrm>
        </p:spPr>
        <p:txBody>
          <a:bodyPr rtlCol="0" anchor="b"/>
          <a:lstStyle>
            <a:lvl1pPr>
              <a:defRPr lang="fr-FR" sz="3200"/>
            </a:lvl1pPr>
          </a:lstStyle>
          <a:p>
            <a:pPr rtl="0"/>
            <a:r>
              <a:rPr lang="fr-FR"/>
              <a:t>Modifiez le style du titre</a:t>
            </a:r>
          </a:p>
        </p:txBody>
      </p:sp>
      <p:sp>
        <p:nvSpPr>
          <p:cNvPr id="3" name="Espace réservé d’image 2">
            <a:extLst>
              <a:ext uri="{FF2B5EF4-FFF2-40B4-BE49-F238E27FC236}">
                <a16:creationId xmlns:a16="http://schemas.microsoft.com/office/drawing/2014/main" id="{08A489A7-7CA6-4CC9-B634-FCB2E102C6B9}"/>
              </a:ext>
            </a:extLst>
          </p:cNvPr>
          <p:cNvSpPr>
            <a:spLocks noGrp="1"/>
          </p:cNvSpPr>
          <p:nvPr>
            <p:ph type="pic" idx="1"/>
          </p:nvPr>
        </p:nvSpPr>
        <p:spPr>
          <a:xfrm>
            <a:off x="5183188" y="987425"/>
            <a:ext cx="6172200" cy="4873625"/>
          </a:xfrm>
        </p:spPr>
        <p:txBody>
          <a:bodyPr rtlCol="0"/>
          <a:lstStyle>
            <a:lvl1pPr marL="0" indent="0">
              <a:buNone/>
              <a:defRPr lang="fr-FR" sz="3200"/>
            </a:lvl1pPr>
            <a:lvl2pPr marL="457200" indent="0">
              <a:buNone/>
              <a:defRPr lang="fr-FR" sz="2800"/>
            </a:lvl2pPr>
            <a:lvl3pPr marL="914400" indent="0">
              <a:buNone/>
              <a:defRPr lang="fr-FR" sz="2400"/>
            </a:lvl3pPr>
            <a:lvl4pPr marL="1371600" indent="0">
              <a:buNone/>
              <a:defRPr lang="fr-FR" sz="2000"/>
            </a:lvl4pPr>
            <a:lvl5pPr marL="1828800" indent="0">
              <a:buNone/>
              <a:defRPr lang="fr-FR" sz="2000"/>
            </a:lvl5pPr>
            <a:lvl6pPr marL="2286000" indent="0">
              <a:buNone/>
              <a:defRPr lang="fr-FR" sz="2000"/>
            </a:lvl6pPr>
            <a:lvl7pPr marL="2743200" indent="0">
              <a:buNone/>
              <a:defRPr lang="fr-FR" sz="2000"/>
            </a:lvl7pPr>
            <a:lvl8pPr marL="3200400" indent="0">
              <a:buNone/>
              <a:defRPr lang="fr-FR" sz="2000"/>
            </a:lvl8pPr>
            <a:lvl9pPr marL="3657600" indent="0">
              <a:buNone/>
              <a:defRPr lang="fr-FR" sz="2000"/>
            </a:lvl9pPr>
          </a:lstStyle>
          <a:p>
            <a:pPr rtl="0"/>
            <a:r>
              <a:rPr lang="fr-FR"/>
              <a:t>Cliquez sur l'icône pour ajouter une image</a:t>
            </a:r>
            <a:endParaRPr lang="fr-FR" dirty="0"/>
          </a:p>
        </p:txBody>
      </p:sp>
      <p:sp>
        <p:nvSpPr>
          <p:cNvPr id="4" name="Espace réservé du texte 3">
            <a:extLst>
              <a:ext uri="{FF2B5EF4-FFF2-40B4-BE49-F238E27FC236}">
                <a16:creationId xmlns:a16="http://schemas.microsoft.com/office/drawing/2014/main" id="{7DF5F80D-1DB9-4E0A-8F68-924FC1C9C3BA}"/>
              </a:ext>
            </a:extLst>
          </p:cNvPr>
          <p:cNvSpPr>
            <a:spLocks noGrp="1"/>
          </p:cNvSpPr>
          <p:nvPr>
            <p:ph type="body" sz="half" idx="2"/>
          </p:nvPr>
        </p:nvSpPr>
        <p:spPr>
          <a:xfrm>
            <a:off x="839788" y="2057400"/>
            <a:ext cx="3932237" cy="3811588"/>
          </a:xfrm>
        </p:spPr>
        <p:txBody>
          <a:bodyPr rtlCol="0"/>
          <a:lstStyle>
            <a:lvl1pPr marL="0" indent="0">
              <a:buNone/>
              <a:defRPr lang="fr-FR" sz="1600"/>
            </a:lvl1pPr>
            <a:lvl2pPr marL="457200" indent="0">
              <a:buNone/>
              <a:defRPr lang="fr-FR" sz="1400"/>
            </a:lvl2pPr>
            <a:lvl3pPr marL="914400" indent="0">
              <a:buNone/>
              <a:defRPr lang="fr-FR" sz="1200"/>
            </a:lvl3pPr>
            <a:lvl4pPr marL="1371600" indent="0">
              <a:buNone/>
              <a:defRPr lang="fr-FR" sz="1000"/>
            </a:lvl4pPr>
            <a:lvl5pPr marL="1828800" indent="0">
              <a:buNone/>
              <a:defRPr lang="fr-FR" sz="1000"/>
            </a:lvl5pPr>
            <a:lvl6pPr marL="2286000" indent="0">
              <a:buNone/>
              <a:defRPr lang="fr-FR" sz="1000"/>
            </a:lvl6pPr>
            <a:lvl7pPr marL="2743200" indent="0">
              <a:buNone/>
              <a:defRPr lang="fr-FR" sz="1000"/>
            </a:lvl7pPr>
            <a:lvl8pPr marL="3200400" indent="0">
              <a:buNone/>
              <a:defRPr lang="fr-FR" sz="1000"/>
            </a:lvl8pPr>
            <a:lvl9pPr marL="3657600" indent="0">
              <a:buNone/>
              <a:defRPr lang="fr-FR" sz="1000"/>
            </a:lvl9pPr>
          </a:lstStyle>
          <a:p>
            <a:pPr lvl="0" rtl="0"/>
            <a:r>
              <a:rPr lang="fr-FR"/>
              <a:t>Cliquez pour modifier les styles du texte du masque</a:t>
            </a:r>
          </a:p>
        </p:txBody>
      </p:sp>
      <p:sp>
        <p:nvSpPr>
          <p:cNvPr id="6" name="Espace réservé du pied de page 5">
            <a:extLst>
              <a:ext uri="{FF2B5EF4-FFF2-40B4-BE49-F238E27FC236}">
                <a16:creationId xmlns:a16="http://schemas.microsoft.com/office/drawing/2014/main" id="{08DA4DA3-10C7-48A6-9B15-38222B8CAD42}"/>
              </a:ext>
            </a:extLst>
          </p:cNvPr>
          <p:cNvSpPr>
            <a:spLocks noGrp="1"/>
          </p:cNvSpPr>
          <p:nvPr>
            <p:ph type="ftr" sz="quarter" idx="11"/>
          </p:nvPr>
        </p:nvSpPr>
        <p:spPr/>
        <p:txBody>
          <a:bodyPr rtlCol="0"/>
          <a:lstStyle>
            <a:defPPr>
              <a:defRPr lang="fr-FR"/>
            </a:defPPr>
          </a:lstStyle>
          <a:p>
            <a:pPr rtl="0"/>
            <a:r>
              <a:rPr lang="fr-FR"/>
              <a:t>Titre de la présentation</a:t>
            </a:r>
            <a:endParaRPr lang="fr-FR" dirty="0"/>
          </a:p>
        </p:txBody>
      </p:sp>
      <p:sp>
        <p:nvSpPr>
          <p:cNvPr id="7" name="Espace réservé du numéro de diapositive 6">
            <a:extLst>
              <a:ext uri="{FF2B5EF4-FFF2-40B4-BE49-F238E27FC236}">
                <a16:creationId xmlns:a16="http://schemas.microsoft.com/office/drawing/2014/main" id="{E584E7EE-5B3B-427E-9807-020AEF8C7662}"/>
              </a:ext>
            </a:extLst>
          </p:cNvPr>
          <p:cNvSpPr>
            <a:spLocks noGrp="1"/>
          </p:cNvSpPr>
          <p:nvPr>
            <p:ph type="sldNum" sz="quarter" idx="12"/>
          </p:nvPr>
        </p:nvSpPr>
        <p:spPr/>
        <p:txBody>
          <a:bodyPr rtlCol="0"/>
          <a:lstStyle>
            <a:defPPr>
              <a:defRPr lang="fr-FR"/>
            </a:defPPr>
          </a:lstStyle>
          <a:p>
            <a:pPr rtl="0"/>
            <a:fld id="{294A09A9-5501-47C1-A89A-A340965A2BE2}" type="slidenum">
              <a:rPr lang="fr-FR" smtClean="0"/>
              <a:t>‹N°›</a:t>
            </a:fld>
            <a:endParaRPr lang="fr-FR" dirty="0"/>
          </a:p>
        </p:txBody>
      </p:sp>
    </p:spTree>
    <p:extLst>
      <p:ext uri="{BB962C8B-B14F-4D97-AF65-F5344CB8AC3E}">
        <p14:creationId xmlns:p14="http://schemas.microsoft.com/office/powerpoint/2010/main" val="435165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Comparaison">
    <p:spTree>
      <p:nvGrpSpPr>
        <p:cNvPr id="1" name=""/>
        <p:cNvGrpSpPr/>
        <p:nvPr/>
      </p:nvGrpSpPr>
      <p:grpSpPr>
        <a:xfrm>
          <a:off x="0" y="0"/>
          <a:ext cx="0" cy="0"/>
          <a:chOff x="0" y="0"/>
          <a:chExt cx="0" cy="0"/>
        </a:xfrm>
      </p:grpSpPr>
      <p:pic>
        <p:nvPicPr>
          <p:cNvPr id="4" name="Image 3" descr="Image contenant un tissu&#10;&#10;Description générée automatiquement">
            <a:extLst>
              <a:ext uri="{FF2B5EF4-FFF2-40B4-BE49-F238E27FC236}">
                <a16:creationId xmlns:a16="http://schemas.microsoft.com/office/drawing/2014/main" id="{ABAD6905-AD97-1EAF-A4A3-D0BB13B1280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667013" y="1162701"/>
            <a:ext cx="1562100" cy="4394200"/>
          </a:xfrm>
          <a:prstGeom prst="rect">
            <a:avLst/>
          </a:prstGeom>
        </p:spPr>
      </p:pic>
      <p:sp>
        <p:nvSpPr>
          <p:cNvPr id="10" name="Rectangle 9">
            <a:extLst>
              <a:ext uri="{FF2B5EF4-FFF2-40B4-BE49-F238E27FC236}">
                <a16:creationId xmlns:a16="http://schemas.microsoft.com/office/drawing/2014/main" id="{63BCB4CA-03FB-81F4-F8A2-FA9C0DBDEB11}"/>
              </a:ext>
            </a:extLst>
          </p:cNvPr>
          <p:cNvSpPr/>
          <p:nvPr userDrawn="1"/>
        </p:nvSpPr>
        <p:spPr>
          <a:xfrm>
            <a:off x="0" y="0"/>
            <a:ext cx="6096000" cy="686957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stStyle>
          <a:p>
            <a:pPr algn="ctr" rtl="0"/>
            <a:endParaRPr lang="fr-FR" dirty="0"/>
          </a:p>
        </p:txBody>
      </p:sp>
      <p:pic>
        <p:nvPicPr>
          <p:cNvPr id="13" name="Image 12" descr="Groupe de fleurs&#10;&#10;Description générée automatiquement avec un faible niveau de confiance">
            <a:extLst>
              <a:ext uri="{FF2B5EF4-FFF2-40B4-BE49-F238E27FC236}">
                <a16:creationId xmlns:a16="http://schemas.microsoft.com/office/drawing/2014/main" id="{138EDBF7-FA56-2BF9-ECFA-6C39FEE8F885}"/>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959852" flipH="1">
            <a:off x="1760954" y="2048834"/>
            <a:ext cx="1230524" cy="2287327"/>
          </a:xfrm>
          <a:prstGeom prst="rect">
            <a:avLst/>
          </a:prstGeom>
        </p:spPr>
      </p:pic>
      <p:sp>
        <p:nvSpPr>
          <p:cNvPr id="2" name="Titre 1">
            <a:extLst>
              <a:ext uri="{FF2B5EF4-FFF2-40B4-BE49-F238E27FC236}">
                <a16:creationId xmlns:a16="http://schemas.microsoft.com/office/drawing/2014/main" id="{5A0D1FF5-7EF8-4250-A259-43050ABBD3B6}"/>
              </a:ext>
            </a:extLst>
          </p:cNvPr>
          <p:cNvSpPr>
            <a:spLocks noGrp="1"/>
          </p:cNvSpPr>
          <p:nvPr>
            <p:ph type="title"/>
          </p:nvPr>
        </p:nvSpPr>
        <p:spPr>
          <a:xfrm>
            <a:off x="8183880" y="978408"/>
            <a:ext cx="3749040" cy="1325880"/>
          </a:xfrm>
        </p:spPr>
        <p:txBody>
          <a:bodyPr rtlCol="0"/>
          <a:lstStyle>
            <a:defPPr>
              <a:defRPr lang="fr-FR"/>
            </a:defPPr>
          </a:lstStyle>
          <a:p>
            <a:pPr rtl="0"/>
            <a:r>
              <a:rPr lang="fr-FR"/>
              <a:t>Modifiez le style du titre</a:t>
            </a:r>
          </a:p>
        </p:txBody>
      </p:sp>
      <p:sp>
        <p:nvSpPr>
          <p:cNvPr id="8" name="Espace réservé du pied de page 7">
            <a:extLst>
              <a:ext uri="{FF2B5EF4-FFF2-40B4-BE49-F238E27FC236}">
                <a16:creationId xmlns:a16="http://schemas.microsoft.com/office/drawing/2014/main" id="{3A51CCCC-1589-401D-AE98-FC28716301EF}"/>
              </a:ext>
            </a:extLst>
          </p:cNvPr>
          <p:cNvSpPr>
            <a:spLocks noGrp="1"/>
          </p:cNvSpPr>
          <p:nvPr>
            <p:ph type="ftr" sz="quarter" idx="11"/>
          </p:nvPr>
        </p:nvSpPr>
        <p:spPr/>
        <p:txBody>
          <a:bodyPr rtlCol="0"/>
          <a:lstStyle>
            <a:defPPr>
              <a:defRPr lang="fr-FR"/>
            </a:defPPr>
          </a:lstStyle>
          <a:p>
            <a:pPr rtl="0"/>
            <a:r>
              <a:rPr lang="fr-FR"/>
              <a:t>Titre de la présentation</a:t>
            </a:r>
            <a:endParaRPr lang="fr-FR" dirty="0"/>
          </a:p>
        </p:txBody>
      </p:sp>
      <p:sp>
        <p:nvSpPr>
          <p:cNvPr id="9" name="Espace réservé du numéro de diapositive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rtlCol="0"/>
          <a:lstStyle>
            <a:defPPr>
              <a:defRPr lang="fr-FR"/>
            </a:defPPr>
          </a:lstStyle>
          <a:p>
            <a:pPr rtl="0"/>
            <a:fld id="{294A09A9-5501-47C1-A89A-A340965A2BE2}" type="slidenum">
              <a:rPr lang="fr-FR" smtClean="0"/>
              <a:t>‹N°›</a:t>
            </a:fld>
            <a:endParaRPr lang="fr-FR" dirty="0"/>
          </a:p>
        </p:txBody>
      </p:sp>
      <p:sp>
        <p:nvSpPr>
          <p:cNvPr id="32" name="Espace réservé du contenu 5">
            <a:extLst>
              <a:ext uri="{FF2B5EF4-FFF2-40B4-BE49-F238E27FC236}">
                <a16:creationId xmlns:a16="http://schemas.microsoft.com/office/drawing/2014/main" id="{9BEB2D80-6263-5794-6A1A-CFF345F7A92E}"/>
              </a:ext>
            </a:extLst>
          </p:cNvPr>
          <p:cNvSpPr>
            <a:spLocks noGrp="1"/>
          </p:cNvSpPr>
          <p:nvPr>
            <p:ph sz="quarter" idx="4"/>
          </p:nvPr>
        </p:nvSpPr>
        <p:spPr>
          <a:xfrm>
            <a:off x="8183880" y="2194560"/>
            <a:ext cx="3749040" cy="4306824"/>
          </a:xfrm>
        </p:spPr>
        <p:txBody>
          <a:bodyPr rtlCol="0">
            <a:normAutofit/>
          </a:bodyPr>
          <a:lstStyle>
            <a:lvl1pPr marL="0" indent="0">
              <a:lnSpc>
                <a:spcPct val="150000"/>
              </a:lnSpc>
              <a:buClr>
                <a:srgbClr val="73292A"/>
              </a:buClr>
              <a:buNone/>
              <a:defRPr lang="fr-FR" sz="2400"/>
            </a:lvl1pPr>
            <a:lvl2pPr marL="228600">
              <a:buClr>
                <a:srgbClr val="73292A"/>
              </a:buClr>
              <a:defRPr lang="fr-FR" sz="2000"/>
            </a:lvl2pPr>
            <a:lvl3pPr marL="685800">
              <a:buClr>
                <a:srgbClr val="73292A"/>
              </a:buClr>
              <a:defRPr lang="fr-FR" sz="1800"/>
            </a:lvl3pPr>
            <a:lvl4pPr marL="1143000">
              <a:buClr>
                <a:srgbClr val="73292A"/>
              </a:buClr>
              <a:defRPr lang="fr-FR" sz="1600"/>
            </a:lvl4pPr>
            <a:lvl5pPr marL="1600200">
              <a:buClr>
                <a:srgbClr val="73292A"/>
              </a:buClr>
              <a:defRPr lang="fr-FR" sz="1600"/>
            </a:lvl5pPr>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p>
        </p:txBody>
      </p:sp>
      <p:pic>
        <p:nvPicPr>
          <p:cNvPr id="6" name="Image 5" descr="Image contenant une fleur, une plante&#10;&#10;Description générée automatiquement">
            <a:extLst>
              <a:ext uri="{FF2B5EF4-FFF2-40B4-BE49-F238E27FC236}">
                <a16:creationId xmlns:a16="http://schemas.microsoft.com/office/drawing/2014/main" id="{0FE36A83-31CF-DF76-5708-55ED9FB707EF}"/>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5777235" y="2476883"/>
            <a:ext cx="749300" cy="2755900"/>
          </a:xfrm>
          <a:prstGeom prst="rect">
            <a:avLst/>
          </a:prstGeom>
        </p:spPr>
      </p:pic>
      <p:sp>
        <p:nvSpPr>
          <p:cNvPr id="11" name="Espace réservé du texte 33">
            <a:extLst>
              <a:ext uri="{FF2B5EF4-FFF2-40B4-BE49-F238E27FC236}">
                <a16:creationId xmlns:a16="http://schemas.microsoft.com/office/drawing/2014/main" id="{5BF6365E-74A9-6D7B-5F20-7C29F29017E5}"/>
              </a:ext>
            </a:extLst>
          </p:cNvPr>
          <p:cNvSpPr>
            <a:spLocks noGrp="1"/>
          </p:cNvSpPr>
          <p:nvPr>
            <p:ph type="body" sz="quarter" idx="13" hasCustomPrompt="1"/>
          </p:nvPr>
        </p:nvSpPr>
        <p:spPr>
          <a:xfrm>
            <a:off x="1225296" y="1426464"/>
            <a:ext cx="3922776" cy="4242816"/>
          </a:xfrm>
        </p:spPr>
        <p:txBody>
          <a:bodyPr rtlCol="0" anchor="ctr">
            <a:normAutofit/>
          </a:bodyPr>
          <a:lstStyle>
            <a:lvl1pPr marL="0" indent="0" algn="ctr">
              <a:spcBef>
                <a:spcPts val="0"/>
              </a:spcBef>
              <a:buNone/>
              <a:defRPr lang="fr-FR" sz="30000">
                <a:solidFill>
                  <a:schemeClr val="bg1"/>
                </a:solidFill>
                <a:latin typeface="+mj-lt"/>
              </a:defRPr>
            </a:lvl1pPr>
          </a:lstStyle>
          <a:p>
            <a:pPr lvl="0" rtl="0"/>
            <a:r>
              <a:rPr lang="fr-FR"/>
              <a:t>X</a:t>
            </a:r>
          </a:p>
        </p:txBody>
      </p:sp>
    </p:spTree>
    <p:extLst>
      <p:ext uri="{BB962C8B-B14F-4D97-AF65-F5344CB8AC3E}">
        <p14:creationId xmlns:p14="http://schemas.microsoft.com/office/powerpoint/2010/main" val="9539805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re et contenu">
    <p:bg>
      <p:bgPr>
        <a:solidFill>
          <a:schemeClr val="tx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BB4DE27-1913-8274-9943-46641EA0DAB7}"/>
              </a:ext>
            </a:extLst>
          </p:cNvPr>
          <p:cNvSpPr/>
          <p:nvPr userDrawn="1"/>
        </p:nvSpPr>
        <p:spPr>
          <a:xfrm>
            <a:off x="1174276" y="-756"/>
            <a:ext cx="9843449" cy="56904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stStyle>
          <a:p>
            <a:pPr algn="ctr" rtl="0"/>
            <a:endParaRPr lang="fr-FR" dirty="0">
              <a:solidFill>
                <a:schemeClr val="bg1"/>
              </a:solidFill>
            </a:endParaRPr>
          </a:p>
        </p:txBody>
      </p:sp>
      <p:sp>
        <p:nvSpPr>
          <p:cNvPr id="9" name="Rectangle 8">
            <a:extLst>
              <a:ext uri="{FF2B5EF4-FFF2-40B4-BE49-F238E27FC236}">
                <a16:creationId xmlns:a16="http://schemas.microsoft.com/office/drawing/2014/main" id="{F901AB4A-AE17-BFA4-697C-75EC6407E147}"/>
              </a:ext>
            </a:extLst>
          </p:cNvPr>
          <p:cNvSpPr/>
          <p:nvPr userDrawn="1"/>
        </p:nvSpPr>
        <p:spPr>
          <a:xfrm>
            <a:off x="1604189" y="-13446"/>
            <a:ext cx="8983623" cy="5257799"/>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stStyle>
          <a:p>
            <a:pPr algn="ctr" rtl="0"/>
            <a:endParaRPr lang="fr-FR" dirty="0"/>
          </a:p>
        </p:txBody>
      </p:sp>
      <p:pic>
        <p:nvPicPr>
          <p:cNvPr id="11" name="Image 10" descr="Image contenant un mollusque, un insecte&#10;&#10;Description générée automatiquement">
            <a:extLst>
              <a:ext uri="{FF2B5EF4-FFF2-40B4-BE49-F238E27FC236}">
                <a16:creationId xmlns:a16="http://schemas.microsoft.com/office/drawing/2014/main" id="{1C7F01FE-99A8-35BD-05A1-6D93A2578EB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52833" y="5110810"/>
            <a:ext cx="1207554" cy="354511"/>
          </a:xfrm>
          <a:prstGeom prst="rect">
            <a:avLst/>
          </a:prstGeom>
        </p:spPr>
      </p:pic>
      <p:pic>
        <p:nvPicPr>
          <p:cNvPr id="13" name="Image 12">
            <a:extLst>
              <a:ext uri="{FF2B5EF4-FFF2-40B4-BE49-F238E27FC236}">
                <a16:creationId xmlns:a16="http://schemas.microsoft.com/office/drawing/2014/main" id="{E66660DF-FD7A-4340-E854-B4680A6B88C6}"/>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5400000">
            <a:off x="5202474" y="-1953000"/>
            <a:ext cx="1485900" cy="5372100"/>
          </a:xfrm>
          <a:prstGeom prst="rect">
            <a:avLst/>
          </a:prstGeom>
        </p:spPr>
      </p:pic>
      <p:sp>
        <p:nvSpPr>
          <p:cNvPr id="2" name="Titre 1">
            <a:extLst>
              <a:ext uri="{FF2B5EF4-FFF2-40B4-BE49-F238E27FC236}">
                <a16:creationId xmlns:a16="http://schemas.microsoft.com/office/drawing/2014/main" id="{3CD97974-B93C-4C96-B3F6-F69E3D6DE6CA}"/>
              </a:ext>
            </a:extLst>
          </p:cNvPr>
          <p:cNvSpPr>
            <a:spLocks noGrp="1"/>
          </p:cNvSpPr>
          <p:nvPr>
            <p:ph type="title"/>
          </p:nvPr>
        </p:nvSpPr>
        <p:spPr>
          <a:xfrm>
            <a:off x="1748028" y="1389888"/>
            <a:ext cx="8695944" cy="1325880"/>
          </a:xfrm>
        </p:spPr>
        <p:txBody>
          <a:bodyPr rtlCol="0"/>
          <a:lstStyle>
            <a:lvl1pPr algn="ctr">
              <a:defRPr lang="fr-FR">
                <a:latin typeface="Baskerville" panose="02020502070401020303" pitchFamily="18" charset="0"/>
                <a:ea typeface="Baskerville" panose="02020502070401020303" pitchFamily="18" charset="0"/>
              </a:defRPr>
            </a:lvl1pPr>
          </a:lstStyle>
          <a:p>
            <a:pPr rtl="0"/>
            <a:r>
              <a:rPr lang="fr-FR"/>
              <a:t>Modifiez le style du titre</a:t>
            </a:r>
          </a:p>
        </p:txBody>
      </p:sp>
      <p:sp>
        <p:nvSpPr>
          <p:cNvPr id="3" name="Espace réservé du contenu 2">
            <a:extLst>
              <a:ext uri="{FF2B5EF4-FFF2-40B4-BE49-F238E27FC236}">
                <a16:creationId xmlns:a16="http://schemas.microsoft.com/office/drawing/2014/main" id="{8A6FC6F2-80B4-49A7-9448-33FE2DF0E967}"/>
              </a:ext>
            </a:extLst>
          </p:cNvPr>
          <p:cNvSpPr>
            <a:spLocks noGrp="1"/>
          </p:cNvSpPr>
          <p:nvPr>
            <p:ph idx="1"/>
          </p:nvPr>
        </p:nvSpPr>
        <p:spPr>
          <a:xfrm>
            <a:off x="2223516" y="2651760"/>
            <a:ext cx="7744968" cy="2697480"/>
          </a:xfrm>
        </p:spPr>
        <p:txBody>
          <a:bodyPr rtlCol="0">
            <a:normAutofit/>
          </a:bodyPr>
          <a:lstStyle>
            <a:lvl1pPr marL="0" indent="0" algn="ctr">
              <a:lnSpc>
                <a:spcPct val="100000"/>
              </a:lnSpc>
              <a:buNone/>
              <a:defRPr lang="fr-FR" sz="2000">
                <a:latin typeface="Gill Sans Nova Light" panose="020F0302020204030204" pitchFamily="34" charset="0"/>
                <a:cs typeface="Gill Sans Nova Light" panose="020F0302020204030204" pitchFamily="34" charset="0"/>
              </a:defRPr>
            </a:lvl1pPr>
            <a:lvl2pPr algn="ctr">
              <a:lnSpc>
                <a:spcPct val="100000"/>
              </a:lnSpc>
              <a:defRPr lang="fr-FR" sz="1800">
                <a:latin typeface="Gill Sans Nova Light" panose="020F0302020204030204" pitchFamily="34" charset="0"/>
                <a:cs typeface="Gill Sans Nova Light" panose="020F0302020204030204" pitchFamily="34" charset="0"/>
              </a:defRPr>
            </a:lvl2pPr>
            <a:lvl3pPr algn="ctr">
              <a:defRPr lang="fr-FR" sz="1600">
                <a:latin typeface="Gill Sans Nova Light" panose="020F0302020204030204" pitchFamily="34" charset="0"/>
                <a:cs typeface="Gill Sans Nova Light" panose="020F0302020204030204" pitchFamily="34" charset="0"/>
              </a:defRPr>
            </a:lvl3pPr>
            <a:lvl4pPr algn="ctr">
              <a:defRPr lang="fr-FR" sz="1400">
                <a:latin typeface="Gill Sans Nova Light" panose="020F0302020204030204" pitchFamily="34" charset="0"/>
                <a:cs typeface="Gill Sans Nova Light" panose="020F0302020204030204" pitchFamily="34" charset="0"/>
              </a:defRPr>
            </a:lvl4pPr>
            <a:lvl5pPr algn="ctr">
              <a:defRPr lang="fr-FR" sz="1400">
                <a:latin typeface="Gill Sans Nova Light" panose="020F0302020204030204" pitchFamily="34" charset="0"/>
                <a:cs typeface="Gill Sans Nova Light" panose="020F0302020204030204" pitchFamily="34" charset="0"/>
              </a:defRPr>
            </a:lvl5pPr>
          </a:lstStyle>
          <a:p>
            <a:pPr lvl="0" rtl="0"/>
            <a:r>
              <a:rPr lang="fr-FR"/>
              <a:t>Cliquez pour modifier les styles du texte du masque</a:t>
            </a:r>
          </a:p>
          <a:p>
            <a:pPr lvl="1" rtl="0"/>
            <a:r>
              <a:rPr lang="fr-FR"/>
              <a:t>Deuxième niveau</a:t>
            </a:r>
          </a:p>
        </p:txBody>
      </p:sp>
      <p:sp>
        <p:nvSpPr>
          <p:cNvPr id="14" name="Espace réservé du pied de page 13">
            <a:extLst>
              <a:ext uri="{FF2B5EF4-FFF2-40B4-BE49-F238E27FC236}">
                <a16:creationId xmlns:a16="http://schemas.microsoft.com/office/drawing/2014/main" id="{2F05D25C-B703-1868-603E-D468EF44D794}"/>
              </a:ext>
            </a:extLst>
          </p:cNvPr>
          <p:cNvSpPr>
            <a:spLocks noGrp="1"/>
          </p:cNvSpPr>
          <p:nvPr>
            <p:ph type="ftr" sz="quarter" idx="10"/>
          </p:nvPr>
        </p:nvSpPr>
        <p:spPr/>
        <p:txBody>
          <a:bodyPr rtlCol="0"/>
          <a:lstStyle>
            <a:defPPr>
              <a:defRPr lang="fr-FR"/>
            </a:defPPr>
          </a:lstStyle>
          <a:p>
            <a:pPr rtl="0"/>
            <a:r>
              <a:rPr lang="fr-FR"/>
              <a:t>Titre de la présentation</a:t>
            </a:r>
            <a:endParaRPr lang="fr-FR" dirty="0"/>
          </a:p>
        </p:txBody>
      </p:sp>
      <p:sp>
        <p:nvSpPr>
          <p:cNvPr id="15" name="Espace réservé du numéro de diapositive 14">
            <a:extLst>
              <a:ext uri="{FF2B5EF4-FFF2-40B4-BE49-F238E27FC236}">
                <a16:creationId xmlns:a16="http://schemas.microsoft.com/office/drawing/2014/main" id="{D8FDB2CC-A975-BC07-042A-228D387E5165}"/>
              </a:ext>
            </a:extLst>
          </p:cNvPr>
          <p:cNvSpPr>
            <a:spLocks noGrp="1"/>
          </p:cNvSpPr>
          <p:nvPr>
            <p:ph type="sldNum" sz="quarter" idx="11"/>
          </p:nvPr>
        </p:nvSpPr>
        <p:spPr/>
        <p:txBody>
          <a:bodyPr rtlCol="0"/>
          <a:lstStyle>
            <a:defPPr>
              <a:defRPr lang="fr-FR"/>
            </a:defPPr>
          </a:lstStyle>
          <a:p>
            <a:pPr rtl="0"/>
            <a:fld id="{294A09A9-5501-47C1-A89A-A340965A2BE2}" type="slidenum">
              <a:rPr lang="fr-FR" smtClean="0"/>
              <a:pPr rtl="0"/>
              <a:t>‹N°›</a:t>
            </a:fld>
            <a:endParaRPr lang="fr-FR" dirty="0"/>
          </a:p>
        </p:txBody>
      </p:sp>
    </p:spTree>
    <p:extLst>
      <p:ext uri="{BB962C8B-B14F-4D97-AF65-F5344CB8AC3E}">
        <p14:creationId xmlns:p14="http://schemas.microsoft.com/office/powerpoint/2010/main" val="11202685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En-tête de section">
    <p:bg>
      <p:bgPr>
        <a:solidFill>
          <a:schemeClr val="tx2"/>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8ADFA29-47E3-2E16-12B7-D8031DC04C0D}"/>
              </a:ext>
            </a:extLst>
          </p:cNvPr>
          <p:cNvSpPr/>
          <p:nvPr userDrawn="1"/>
        </p:nvSpPr>
        <p:spPr>
          <a:xfrm>
            <a:off x="0" y="3377183"/>
            <a:ext cx="12192000" cy="23265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stStyle>
          <a:p>
            <a:pPr algn="ctr" rtl="0"/>
            <a:endParaRPr lang="fr-FR" dirty="0"/>
          </a:p>
        </p:txBody>
      </p:sp>
      <p:pic>
        <p:nvPicPr>
          <p:cNvPr id="11" name="Image 10" descr="Gros plan d’une plante&#10;&#10;Description générée automatiquement avec un faible niveau de confiance">
            <a:extLst>
              <a:ext uri="{FF2B5EF4-FFF2-40B4-BE49-F238E27FC236}">
                <a16:creationId xmlns:a16="http://schemas.microsoft.com/office/drawing/2014/main" id="{D373DB44-C887-96AC-D32D-B7656F28FB9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5400000">
            <a:off x="5387322" y="3187511"/>
            <a:ext cx="1422400" cy="5283200"/>
          </a:xfrm>
          <a:prstGeom prst="rect">
            <a:avLst/>
          </a:prstGeom>
        </p:spPr>
      </p:pic>
      <p:pic>
        <p:nvPicPr>
          <p:cNvPr id="9" name="Image 8" descr="Image contenant des draps, du tissu&#10;&#10;Description générée automatiquement">
            <a:extLst>
              <a:ext uri="{FF2B5EF4-FFF2-40B4-BE49-F238E27FC236}">
                <a16:creationId xmlns:a16="http://schemas.microsoft.com/office/drawing/2014/main" id="{6A080FF9-A96B-AA38-428D-5F2CF533D06B}"/>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16200000">
            <a:off x="5400022" y="287485"/>
            <a:ext cx="1485900" cy="5372100"/>
          </a:xfrm>
          <a:prstGeom prst="rect">
            <a:avLst/>
          </a:prstGeom>
        </p:spPr>
      </p:pic>
      <p:sp>
        <p:nvSpPr>
          <p:cNvPr id="13" name="Rectangle 12">
            <a:extLst>
              <a:ext uri="{FF2B5EF4-FFF2-40B4-BE49-F238E27FC236}">
                <a16:creationId xmlns:a16="http://schemas.microsoft.com/office/drawing/2014/main" id="{25150280-02E2-686D-A130-65EBDA15EF13}"/>
              </a:ext>
            </a:extLst>
          </p:cNvPr>
          <p:cNvSpPr/>
          <p:nvPr userDrawn="1"/>
        </p:nvSpPr>
        <p:spPr>
          <a:xfrm>
            <a:off x="232651" y="3633264"/>
            <a:ext cx="11740896" cy="1789752"/>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stStyle>
          <a:p>
            <a:pPr algn="ctr" rtl="0"/>
            <a:endParaRPr lang="fr-FR" dirty="0">
              <a:latin typeface="Gill Sans Light" panose="020B0302020104020203" pitchFamily="34" charset="-79"/>
              <a:cs typeface="Gill Sans Light" panose="020B0302020104020203" pitchFamily="34" charset="-79"/>
            </a:endParaRPr>
          </a:p>
        </p:txBody>
      </p:sp>
      <p:pic>
        <p:nvPicPr>
          <p:cNvPr id="15" name="Image 14" descr="Image contenant des articles en céramique, de la porcelaine&#10;&#10;Description générée automatiquement">
            <a:extLst>
              <a:ext uri="{FF2B5EF4-FFF2-40B4-BE49-F238E27FC236}">
                <a16:creationId xmlns:a16="http://schemas.microsoft.com/office/drawing/2014/main" id="{3DD4D68C-6665-333E-98E8-785116A05A7F}"/>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rot="2590193">
            <a:off x="6957396" y="5090392"/>
            <a:ext cx="856832" cy="832525"/>
          </a:xfrm>
          <a:prstGeom prst="rect">
            <a:avLst/>
          </a:prstGeom>
        </p:spPr>
      </p:pic>
      <p:pic>
        <p:nvPicPr>
          <p:cNvPr id="17" name="Image 16" descr="Image contenant du texte&#10;&#10;Description générée automatiquement">
            <a:extLst>
              <a:ext uri="{FF2B5EF4-FFF2-40B4-BE49-F238E27FC236}">
                <a16:creationId xmlns:a16="http://schemas.microsoft.com/office/drawing/2014/main" id="{27E0939A-D971-0D79-9B6D-834913C959B2}"/>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3362979" y="3252854"/>
            <a:ext cx="1206427" cy="621355"/>
          </a:xfrm>
          <a:prstGeom prst="rect">
            <a:avLst/>
          </a:prstGeom>
        </p:spPr>
      </p:pic>
      <p:sp>
        <p:nvSpPr>
          <p:cNvPr id="2" name="Titre 1">
            <a:extLst>
              <a:ext uri="{FF2B5EF4-FFF2-40B4-BE49-F238E27FC236}">
                <a16:creationId xmlns:a16="http://schemas.microsoft.com/office/drawing/2014/main" id="{A2DFA2E8-50A1-4465-AC33-6FAC0E7736E9}"/>
              </a:ext>
            </a:extLst>
          </p:cNvPr>
          <p:cNvSpPr>
            <a:spLocks noGrp="1"/>
          </p:cNvSpPr>
          <p:nvPr userDrawn="1">
            <p:ph type="title"/>
          </p:nvPr>
        </p:nvSpPr>
        <p:spPr>
          <a:xfrm>
            <a:off x="1153668" y="3977640"/>
            <a:ext cx="9884664" cy="731520"/>
          </a:xfrm>
        </p:spPr>
        <p:txBody>
          <a:bodyPr rtlCol="0" anchor="b">
            <a:normAutofit/>
          </a:bodyPr>
          <a:lstStyle>
            <a:lvl1pPr algn="ctr">
              <a:defRPr lang="fr-FR" sz="4400"/>
            </a:lvl1pPr>
          </a:lstStyle>
          <a:p>
            <a:pPr rtl="0"/>
            <a:r>
              <a:rPr lang="fr-FR"/>
              <a:t>Modifiez le style du titre</a:t>
            </a:r>
          </a:p>
        </p:txBody>
      </p:sp>
      <p:sp>
        <p:nvSpPr>
          <p:cNvPr id="3" name="Espace réservé du texte 2">
            <a:extLst>
              <a:ext uri="{FF2B5EF4-FFF2-40B4-BE49-F238E27FC236}">
                <a16:creationId xmlns:a16="http://schemas.microsoft.com/office/drawing/2014/main" id="{2E65DE34-CDB7-41F7-A95A-592B99558C69}"/>
              </a:ext>
            </a:extLst>
          </p:cNvPr>
          <p:cNvSpPr>
            <a:spLocks noGrp="1"/>
          </p:cNvSpPr>
          <p:nvPr userDrawn="1">
            <p:ph type="body" idx="1"/>
          </p:nvPr>
        </p:nvSpPr>
        <p:spPr>
          <a:xfrm>
            <a:off x="1153668" y="4700016"/>
            <a:ext cx="9884664" cy="457200"/>
          </a:xfrm>
        </p:spPr>
        <p:txBody>
          <a:bodyPr rtlCol="0" anchor="ctr"/>
          <a:lstStyle>
            <a:lvl1pPr marL="0" indent="0" algn="ctr">
              <a:buNone/>
              <a:defRPr lang="fr-FR" sz="2400">
                <a:solidFill>
                  <a:schemeClr val="tx1">
                    <a:tint val="75000"/>
                  </a:schemeClr>
                </a:solidFill>
              </a:defRPr>
            </a:lvl1pPr>
            <a:lvl2pPr marL="457200" indent="0">
              <a:buNone/>
              <a:defRPr lang="fr-FR" sz="2000">
                <a:solidFill>
                  <a:schemeClr val="tx1">
                    <a:tint val="75000"/>
                  </a:schemeClr>
                </a:solidFill>
              </a:defRPr>
            </a:lvl2pPr>
            <a:lvl3pPr marL="914400" indent="0">
              <a:buNone/>
              <a:defRPr lang="fr-FR" sz="1800">
                <a:solidFill>
                  <a:schemeClr val="tx1">
                    <a:tint val="75000"/>
                  </a:schemeClr>
                </a:solidFill>
              </a:defRPr>
            </a:lvl3pPr>
            <a:lvl4pPr marL="1371600" indent="0">
              <a:buNone/>
              <a:defRPr lang="fr-FR" sz="1600">
                <a:solidFill>
                  <a:schemeClr val="tx1">
                    <a:tint val="75000"/>
                  </a:schemeClr>
                </a:solidFill>
              </a:defRPr>
            </a:lvl4pPr>
            <a:lvl5pPr marL="1828800" indent="0">
              <a:buNone/>
              <a:defRPr lang="fr-FR" sz="1600">
                <a:solidFill>
                  <a:schemeClr val="tx1">
                    <a:tint val="75000"/>
                  </a:schemeClr>
                </a:solidFill>
              </a:defRPr>
            </a:lvl5pPr>
            <a:lvl6pPr marL="2286000" indent="0">
              <a:buNone/>
              <a:defRPr lang="fr-FR" sz="1600">
                <a:solidFill>
                  <a:schemeClr val="tx1">
                    <a:tint val="75000"/>
                  </a:schemeClr>
                </a:solidFill>
              </a:defRPr>
            </a:lvl6pPr>
            <a:lvl7pPr marL="2743200" indent="0">
              <a:buNone/>
              <a:defRPr lang="fr-FR" sz="1600">
                <a:solidFill>
                  <a:schemeClr val="tx1">
                    <a:tint val="75000"/>
                  </a:schemeClr>
                </a:solidFill>
              </a:defRPr>
            </a:lvl7pPr>
            <a:lvl8pPr marL="3200400" indent="0">
              <a:buNone/>
              <a:defRPr lang="fr-FR" sz="1600">
                <a:solidFill>
                  <a:schemeClr val="tx1">
                    <a:tint val="75000"/>
                  </a:schemeClr>
                </a:solidFill>
              </a:defRPr>
            </a:lvl8pPr>
            <a:lvl9pPr marL="3657600" indent="0">
              <a:buNone/>
              <a:defRPr lang="fr-FR" sz="1600">
                <a:solidFill>
                  <a:schemeClr val="tx1">
                    <a:tint val="75000"/>
                  </a:schemeClr>
                </a:solidFill>
              </a:defRPr>
            </a:lvl9pPr>
          </a:lstStyle>
          <a:p>
            <a:pPr lvl="0" rtl="0"/>
            <a:r>
              <a:rPr lang="fr-FR"/>
              <a:t>Cliquez pour modifier les styles du texte du masque</a:t>
            </a:r>
          </a:p>
        </p:txBody>
      </p:sp>
    </p:spTree>
    <p:extLst>
      <p:ext uri="{BB962C8B-B14F-4D97-AF65-F5344CB8AC3E}">
        <p14:creationId xmlns:p14="http://schemas.microsoft.com/office/powerpoint/2010/main" val="28026350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CD97974-B93C-4C96-B3F6-F69E3D6DE6CA}"/>
              </a:ext>
            </a:extLst>
          </p:cNvPr>
          <p:cNvSpPr>
            <a:spLocks noGrp="1"/>
          </p:cNvSpPr>
          <p:nvPr>
            <p:ph type="title"/>
          </p:nvPr>
        </p:nvSpPr>
        <p:spPr>
          <a:xfrm>
            <a:off x="838200" y="380999"/>
            <a:ext cx="10515600" cy="1325880"/>
          </a:xfrm>
        </p:spPr>
        <p:txBody>
          <a:bodyPr rtlCol="0"/>
          <a:lstStyle>
            <a:lvl1pPr algn="ctr">
              <a:defRPr lang="fr-FR">
                <a:latin typeface="Baskerville" panose="02020502070401020303" pitchFamily="18" charset="0"/>
                <a:ea typeface="Baskerville" panose="02020502070401020303" pitchFamily="18" charset="0"/>
              </a:defRPr>
            </a:lvl1pPr>
          </a:lstStyle>
          <a:p>
            <a:pPr rtl="0"/>
            <a:r>
              <a:rPr lang="fr-FR"/>
              <a:t>Modifiez le style du titre</a:t>
            </a:r>
          </a:p>
        </p:txBody>
      </p:sp>
      <p:sp>
        <p:nvSpPr>
          <p:cNvPr id="3" name="Espace réservé du contenu 2">
            <a:extLst>
              <a:ext uri="{FF2B5EF4-FFF2-40B4-BE49-F238E27FC236}">
                <a16:creationId xmlns:a16="http://schemas.microsoft.com/office/drawing/2014/main" id="{8A6FC6F2-80B4-49A7-9448-33FE2DF0E967}"/>
              </a:ext>
            </a:extLst>
          </p:cNvPr>
          <p:cNvSpPr>
            <a:spLocks noGrp="1"/>
          </p:cNvSpPr>
          <p:nvPr>
            <p:ph idx="1"/>
          </p:nvPr>
        </p:nvSpPr>
        <p:spPr>
          <a:xfrm>
            <a:off x="838200" y="1825625"/>
            <a:ext cx="10515600" cy="4370832"/>
          </a:xfrm>
        </p:spPr>
        <p:txBody>
          <a:bodyPr rtlCol="0"/>
          <a:lstStyle>
            <a:lvl1pPr>
              <a:defRPr lang="fr-FR">
                <a:latin typeface="Gill Sans Nova Light" panose="020F0302020204030204" pitchFamily="34" charset="0"/>
                <a:cs typeface="Gill Sans Nova Light" panose="020F0302020204030204" pitchFamily="34" charset="0"/>
              </a:defRPr>
            </a:lvl1pPr>
            <a:lvl2pPr>
              <a:defRPr lang="fr-FR">
                <a:latin typeface="Gill Sans Nova Light" panose="020F0302020204030204" pitchFamily="34" charset="0"/>
                <a:cs typeface="Gill Sans Nova Light" panose="020F0302020204030204" pitchFamily="34" charset="0"/>
              </a:defRPr>
            </a:lvl2pPr>
            <a:lvl3pPr>
              <a:defRPr lang="fr-FR">
                <a:latin typeface="Gill Sans Nova Light" panose="020F0302020204030204" pitchFamily="34" charset="0"/>
                <a:cs typeface="Gill Sans Nova Light" panose="020F0302020204030204" pitchFamily="34" charset="0"/>
              </a:defRPr>
            </a:lvl3pPr>
            <a:lvl4pPr>
              <a:defRPr lang="fr-FR">
                <a:latin typeface="Gill Sans Nova Light" panose="020F0302020204030204" pitchFamily="34" charset="0"/>
                <a:cs typeface="Gill Sans Nova Light" panose="020F0302020204030204" pitchFamily="34" charset="0"/>
              </a:defRPr>
            </a:lvl4pPr>
            <a:lvl5pPr>
              <a:defRPr lang="fr-FR">
                <a:latin typeface="Gill Sans Nova Light" panose="020F0302020204030204" pitchFamily="34" charset="0"/>
                <a:cs typeface="Gill Sans Nova Light" panose="020F0302020204030204" pitchFamily="34" charset="0"/>
              </a:defRPr>
            </a:lvl5pPr>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p>
        </p:txBody>
      </p:sp>
      <p:sp>
        <p:nvSpPr>
          <p:cNvPr id="6" name="Espace réservé du pied de page 5">
            <a:extLst>
              <a:ext uri="{FF2B5EF4-FFF2-40B4-BE49-F238E27FC236}">
                <a16:creationId xmlns:a16="http://schemas.microsoft.com/office/drawing/2014/main" id="{74170EA9-DC14-D6B7-054C-51C9E1FE932C}"/>
              </a:ext>
            </a:extLst>
          </p:cNvPr>
          <p:cNvSpPr>
            <a:spLocks noGrp="1"/>
          </p:cNvSpPr>
          <p:nvPr>
            <p:ph type="ftr" sz="quarter" idx="10"/>
          </p:nvPr>
        </p:nvSpPr>
        <p:spPr/>
        <p:txBody>
          <a:bodyPr rtlCol="0"/>
          <a:lstStyle>
            <a:defPPr>
              <a:defRPr lang="fr-FR"/>
            </a:defPPr>
          </a:lstStyle>
          <a:p>
            <a:pPr rtl="0"/>
            <a:r>
              <a:rPr lang="fr-FR"/>
              <a:t>Titre de la présentation</a:t>
            </a:r>
            <a:endParaRPr lang="fr-FR" dirty="0"/>
          </a:p>
        </p:txBody>
      </p:sp>
      <p:sp>
        <p:nvSpPr>
          <p:cNvPr id="7" name="Espace réservé du numéro de diapositive 6">
            <a:extLst>
              <a:ext uri="{FF2B5EF4-FFF2-40B4-BE49-F238E27FC236}">
                <a16:creationId xmlns:a16="http://schemas.microsoft.com/office/drawing/2014/main" id="{3F65A817-7911-6CCE-C2C4-2C8568F7F358}"/>
              </a:ext>
            </a:extLst>
          </p:cNvPr>
          <p:cNvSpPr>
            <a:spLocks noGrp="1"/>
          </p:cNvSpPr>
          <p:nvPr>
            <p:ph type="sldNum" sz="quarter" idx="11"/>
          </p:nvPr>
        </p:nvSpPr>
        <p:spPr/>
        <p:txBody>
          <a:bodyPr rtlCol="0"/>
          <a:lstStyle>
            <a:defPPr>
              <a:defRPr lang="fr-FR"/>
            </a:defPPr>
          </a:lstStyle>
          <a:p>
            <a:pPr rtl="0"/>
            <a:fld id="{294A09A9-5501-47C1-A89A-A340965A2BE2}" type="slidenum">
              <a:rPr lang="fr-FR" smtClean="0"/>
              <a:pPr rtl="0"/>
              <a:t>‹N°›</a:t>
            </a:fld>
            <a:endParaRPr lang="fr-FR" dirty="0"/>
          </a:p>
        </p:txBody>
      </p:sp>
    </p:spTree>
    <p:extLst>
      <p:ext uri="{BB962C8B-B14F-4D97-AF65-F5344CB8AC3E}">
        <p14:creationId xmlns:p14="http://schemas.microsoft.com/office/powerpoint/2010/main" val="27822712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re et contenu vert">
    <p:bg>
      <p:bgPr>
        <a:solidFill>
          <a:schemeClr val="tx2"/>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CD97974-B93C-4C96-B3F6-F69E3D6DE6CA}"/>
              </a:ext>
            </a:extLst>
          </p:cNvPr>
          <p:cNvSpPr>
            <a:spLocks noGrp="1"/>
          </p:cNvSpPr>
          <p:nvPr>
            <p:ph type="title"/>
          </p:nvPr>
        </p:nvSpPr>
        <p:spPr>
          <a:xfrm>
            <a:off x="838200" y="380999"/>
            <a:ext cx="10515600" cy="1325880"/>
          </a:xfrm>
        </p:spPr>
        <p:txBody>
          <a:bodyPr rtlCol="0"/>
          <a:lstStyle>
            <a:lvl1pPr algn="ctr">
              <a:defRPr lang="fr-FR">
                <a:latin typeface="Baskerville" panose="02020502070401020303" pitchFamily="18" charset="0"/>
                <a:ea typeface="Baskerville" panose="02020502070401020303" pitchFamily="18" charset="0"/>
              </a:defRPr>
            </a:lvl1pPr>
          </a:lstStyle>
          <a:p>
            <a:pPr rtl="0"/>
            <a:r>
              <a:rPr lang="fr-FR"/>
              <a:t>Modifiez le style du titre</a:t>
            </a:r>
          </a:p>
        </p:txBody>
      </p:sp>
      <p:sp>
        <p:nvSpPr>
          <p:cNvPr id="3" name="Espace réservé du contenu 2">
            <a:extLst>
              <a:ext uri="{FF2B5EF4-FFF2-40B4-BE49-F238E27FC236}">
                <a16:creationId xmlns:a16="http://schemas.microsoft.com/office/drawing/2014/main" id="{8A6FC6F2-80B4-49A7-9448-33FE2DF0E967}"/>
              </a:ext>
            </a:extLst>
          </p:cNvPr>
          <p:cNvSpPr>
            <a:spLocks noGrp="1"/>
          </p:cNvSpPr>
          <p:nvPr>
            <p:ph idx="1"/>
          </p:nvPr>
        </p:nvSpPr>
        <p:spPr>
          <a:xfrm>
            <a:off x="609600" y="1600200"/>
            <a:ext cx="10972800" cy="4572000"/>
          </a:xfrm>
        </p:spPr>
        <p:txBody>
          <a:bodyPr rtlCol="0"/>
          <a:lstStyle>
            <a:lvl1pPr>
              <a:defRPr lang="fr-FR">
                <a:latin typeface="Gill Sans Nova Light" panose="020F0302020204030204" pitchFamily="34" charset="0"/>
                <a:cs typeface="Gill Sans Nova Light" panose="020F0302020204030204" pitchFamily="34" charset="0"/>
              </a:defRPr>
            </a:lvl1pPr>
            <a:lvl2pPr>
              <a:defRPr lang="fr-FR">
                <a:latin typeface="Gill Sans Nova Light" panose="020F0302020204030204" pitchFamily="34" charset="0"/>
                <a:cs typeface="Gill Sans Nova Light" panose="020F0302020204030204" pitchFamily="34" charset="0"/>
              </a:defRPr>
            </a:lvl2pPr>
            <a:lvl3pPr>
              <a:defRPr lang="fr-FR">
                <a:latin typeface="Gill Sans Nova Light" panose="020F0302020204030204" pitchFamily="34" charset="0"/>
                <a:cs typeface="Gill Sans Nova Light" panose="020F0302020204030204" pitchFamily="34" charset="0"/>
              </a:defRPr>
            </a:lvl3pPr>
            <a:lvl4pPr>
              <a:defRPr lang="fr-FR">
                <a:latin typeface="Gill Sans Nova Light" panose="020F0302020204030204" pitchFamily="34" charset="0"/>
                <a:cs typeface="Gill Sans Nova Light" panose="020F0302020204030204" pitchFamily="34" charset="0"/>
              </a:defRPr>
            </a:lvl4pPr>
            <a:lvl5pPr>
              <a:defRPr lang="fr-FR">
                <a:latin typeface="Gill Sans Nova Light" panose="020F0302020204030204" pitchFamily="34" charset="0"/>
                <a:cs typeface="Gill Sans Nova Light" panose="020F0302020204030204" pitchFamily="34" charset="0"/>
              </a:defRPr>
            </a:lvl5pPr>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p>
        </p:txBody>
      </p:sp>
      <p:sp>
        <p:nvSpPr>
          <p:cNvPr id="6" name="Espace réservé du pied de page 5">
            <a:extLst>
              <a:ext uri="{FF2B5EF4-FFF2-40B4-BE49-F238E27FC236}">
                <a16:creationId xmlns:a16="http://schemas.microsoft.com/office/drawing/2014/main" id="{74170EA9-DC14-D6B7-054C-51C9E1FE932C}"/>
              </a:ext>
            </a:extLst>
          </p:cNvPr>
          <p:cNvSpPr>
            <a:spLocks noGrp="1"/>
          </p:cNvSpPr>
          <p:nvPr>
            <p:ph type="ftr" sz="quarter" idx="10"/>
          </p:nvPr>
        </p:nvSpPr>
        <p:spPr/>
        <p:txBody>
          <a:bodyPr rtlCol="0"/>
          <a:lstStyle>
            <a:defPPr>
              <a:defRPr lang="fr-FR"/>
            </a:defPPr>
          </a:lstStyle>
          <a:p>
            <a:pPr rtl="0"/>
            <a:r>
              <a:rPr lang="fr-FR"/>
              <a:t>Titre de la présentation</a:t>
            </a:r>
            <a:endParaRPr lang="fr-FR" dirty="0"/>
          </a:p>
        </p:txBody>
      </p:sp>
      <p:sp>
        <p:nvSpPr>
          <p:cNvPr id="7" name="Espace réservé du numéro de diapositive 6">
            <a:extLst>
              <a:ext uri="{FF2B5EF4-FFF2-40B4-BE49-F238E27FC236}">
                <a16:creationId xmlns:a16="http://schemas.microsoft.com/office/drawing/2014/main" id="{3F65A817-7911-6CCE-C2C4-2C8568F7F358}"/>
              </a:ext>
            </a:extLst>
          </p:cNvPr>
          <p:cNvSpPr>
            <a:spLocks noGrp="1"/>
          </p:cNvSpPr>
          <p:nvPr>
            <p:ph type="sldNum" sz="quarter" idx="11"/>
          </p:nvPr>
        </p:nvSpPr>
        <p:spPr/>
        <p:txBody>
          <a:bodyPr rtlCol="0"/>
          <a:lstStyle>
            <a:defPPr>
              <a:defRPr lang="fr-FR"/>
            </a:defPPr>
          </a:lstStyle>
          <a:p>
            <a:pPr rtl="0"/>
            <a:fld id="{294A09A9-5501-47C1-A89A-A340965A2BE2}" type="slidenum">
              <a:rPr lang="fr-FR" smtClean="0"/>
              <a:pPr rtl="0"/>
              <a:t>‹N°›</a:t>
            </a:fld>
            <a:endParaRPr lang="fr-FR" dirty="0"/>
          </a:p>
        </p:txBody>
      </p:sp>
    </p:spTree>
    <p:extLst>
      <p:ext uri="{BB962C8B-B14F-4D97-AF65-F5344CB8AC3E}">
        <p14:creationId xmlns:p14="http://schemas.microsoft.com/office/powerpoint/2010/main" val="29251094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En-tête de section">
    <p:bg>
      <p:bgPr>
        <a:solidFill>
          <a:schemeClr val="tx2"/>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2F45E1C-47F6-0AF9-7468-BA613D681E1D}"/>
              </a:ext>
            </a:extLst>
          </p:cNvPr>
          <p:cNvSpPr/>
          <p:nvPr userDrawn="1"/>
        </p:nvSpPr>
        <p:spPr>
          <a:xfrm>
            <a:off x="0" y="1533950"/>
            <a:ext cx="12192000" cy="37901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stStyle>
          <a:p>
            <a:pPr algn="ctr" rtl="0"/>
            <a:endParaRPr lang="fr-FR" dirty="0"/>
          </a:p>
        </p:txBody>
      </p:sp>
      <p:pic>
        <p:nvPicPr>
          <p:cNvPr id="8" name="Image 7" descr="Image contenant un tissu&#10;&#10;Description générée automatiquement">
            <a:extLst>
              <a:ext uri="{FF2B5EF4-FFF2-40B4-BE49-F238E27FC236}">
                <a16:creationId xmlns:a16="http://schemas.microsoft.com/office/drawing/2014/main" id="{AB9E0D8B-7031-366D-884B-EB3FABD78CA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16200000">
            <a:off x="5056236" y="-1772981"/>
            <a:ext cx="2147050" cy="6039669"/>
          </a:xfrm>
          <a:prstGeom prst="rect">
            <a:avLst/>
          </a:prstGeom>
        </p:spPr>
      </p:pic>
      <p:sp>
        <p:nvSpPr>
          <p:cNvPr id="12" name="Rectangle 11">
            <a:extLst>
              <a:ext uri="{FF2B5EF4-FFF2-40B4-BE49-F238E27FC236}">
                <a16:creationId xmlns:a16="http://schemas.microsoft.com/office/drawing/2014/main" id="{1859314F-DCEF-A5A7-C5D9-F0D39AAC9FFA}"/>
              </a:ext>
            </a:extLst>
          </p:cNvPr>
          <p:cNvSpPr/>
          <p:nvPr userDrawn="1"/>
        </p:nvSpPr>
        <p:spPr>
          <a:xfrm>
            <a:off x="225552" y="1796143"/>
            <a:ext cx="11740896" cy="3265714"/>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stStyle>
          <a:p>
            <a:pPr algn="ctr" rtl="0"/>
            <a:endParaRPr lang="fr-FR" dirty="0"/>
          </a:p>
        </p:txBody>
      </p:sp>
      <p:pic>
        <p:nvPicPr>
          <p:cNvPr id="16" name="Image 15" descr="Image contenant une fleur, une plante&#10;&#10;Description générée automatiquement">
            <a:extLst>
              <a:ext uri="{FF2B5EF4-FFF2-40B4-BE49-F238E27FC236}">
                <a16:creationId xmlns:a16="http://schemas.microsoft.com/office/drawing/2014/main" id="{DAAE5EB8-5B6B-6FA6-E6E7-D2F58FDFB4A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16200000">
            <a:off x="6307543" y="-287017"/>
            <a:ext cx="1051334" cy="3866771"/>
          </a:xfrm>
          <a:prstGeom prst="rect">
            <a:avLst/>
          </a:prstGeom>
        </p:spPr>
      </p:pic>
      <p:pic>
        <p:nvPicPr>
          <p:cNvPr id="19" name="Image 18" descr="Image contenant un mollusque, un insecte&#10;&#10;Description générée automatiquement">
            <a:extLst>
              <a:ext uri="{FF2B5EF4-FFF2-40B4-BE49-F238E27FC236}">
                <a16:creationId xmlns:a16="http://schemas.microsoft.com/office/drawing/2014/main" id="{BB1368FF-AA1B-4423-30B1-BE082E6F1913}"/>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5492222" y="4923380"/>
            <a:ext cx="1207554" cy="354511"/>
          </a:xfrm>
          <a:prstGeom prst="rect">
            <a:avLst/>
          </a:prstGeom>
        </p:spPr>
      </p:pic>
      <p:sp>
        <p:nvSpPr>
          <p:cNvPr id="2" name="Titre 1">
            <a:extLst>
              <a:ext uri="{FF2B5EF4-FFF2-40B4-BE49-F238E27FC236}">
                <a16:creationId xmlns:a16="http://schemas.microsoft.com/office/drawing/2014/main" id="{A2DFA2E8-50A1-4465-AC33-6FAC0E7736E9}"/>
              </a:ext>
            </a:extLst>
          </p:cNvPr>
          <p:cNvSpPr>
            <a:spLocks noGrp="1"/>
          </p:cNvSpPr>
          <p:nvPr>
            <p:ph type="title"/>
          </p:nvPr>
        </p:nvSpPr>
        <p:spPr>
          <a:xfrm>
            <a:off x="1743456" y="2404872"/>
            <a:ext cx="8705088" cy="2002536"/>
          </a:xfrm>
        </p:spPr>
        <p:txBody>
          <a:bodyPr rtlCol="0" anchor="t">
            <a:normAutofit/>
          </a:bodyPr>
          <a:lstStyle>
            <a:lvl1pPr algn="ctr">
              <a:defRPr lang="fr-FR" sz="4400"/>
            </a:lvl1pPr>
          </a:lstStyle>
          <a:p>
            <a:pPr rtl="0"/>
            <a:r>
              <a:rPr lang="fr-FR"/>
              <a:t>Modifiez le style du titre</a:t>
            </a:r>
          </a:p>
        </p:txBody>
      </p:sp>
      <p:sp>
        <p:nvSpPr>
          <p:cNvPr id="3" name="Espace réservé du texte 2">
            <a:extLst>
              <a:ext uri="{FF2B5EF4-FFF2-40B4-BE49-F238E27FC236}">
                <a16:creationId xmlns:a16="http://schemas.microsoft.com/office/drawing/2014/main" id="{2E65DE34-CDB7-41F7-A95A-592B99558C69}"/>
              </a:ext>
            </a:extLst>
          </p:cNvPr>
          <p:cNvSpPr>
            <a:spLocks noGrp="1"/>
          </p:cNvSpPr>
          <p:nvPr>
            <p:ph type="body" idx="1"/>
          </p:nvPr>
        </p:nvSpPr>
        <p:spPr>
          <a:xfrm>
            <a:off x="1743454" y="3964517"/>
            <a:ext cx="8705089" cy="457200"/>
          </a:xfrm>
        </p:spPr>
        <p:txBody>
          <a:bodyPr rtlCol="0" anchor="ctr"/>
          <a:lstStyle>
            <a:lvl1pPr marL="0" indent="0" algn="ctr">
              <a:buNone/>
              <a:defRPr lang="fr-FR" sz="2400">
                <a:solidFill>
                  <a:schemeClr val="accent3"/>
                </a:solidFill>
              </a:defRPr>
            </a:lvl1pPr>
            <a:lvl2pPr marL="457200" indent="0">
              <a:buNone/>
              <a:defRPr lang="fr-FR" sz="2000">
                <a:solidFill>
                  <a:schemeClr val="tx1">
                    <a:tint val="75000"/>
                  </a:schemeClr>
                </a:solidFill>
              </a:defRPr>
            </a:lvl2pPr>
            <a:lvl3pPr marL="914400" indent="0">
              <a:buNone/>
              <a:defRPr lang="fr-FR" sz="1800">
                <a:solidFill>
                  <a:schemeClr val="tx1">
                    <a:tint val="75000"/>
                  </a:schemeClr>
                </a:solidFill>
              </a:defRPr>
            </a:lvl3pPr>
            <a:lvl4pPr marL="1371600" indent="0">
              <a:buNone/>
              <a:defRPr lang="fr-FR" sz="1600">
                <a:solidFill>
                  <a:schemeClr val="tx1">
                    <a:tint val="75000"/>
                  </a:schemeClr>
                </a:solidFill>
              </a:defRPr>
            </a:lvl4pPr>
            <a:lvl5pPr marL="1828800" indent="0">
              <a:buNone/>
              <a:defRPr lang="fr-FR" sz="1600">
                <a:solidFill>
                  <a:schemeClr val="tx1">
                    <a:tint val="75000"/>
                  </a:schemeClr>
                </a:solidFill>
              </a:defRPr>
            </a:lvl5pPr>
            <a:lvl6pPr marL="2286000" indent="0">
              <a:buNone/>
              <a:defRPr lang="fr-FR" sz="1600">
                <a:solidFill>
                  <a:schemeClr val="tx1">
                    <a:tint val="75000"/>
                  </a:schemeClr>
                </a:solidFill>
              </a:defRPr>
            </a:lvl6pPr>
            <a:lvl7pPr marL="2743200" indent="0">
              <a:buNone/>
              <a:defRPr lang="fr-FR" sz="1600">
                <a:solidFill>
                  <a:schemeClr val="tx1">
                    <a:tint val="75000"/>
                  </a:schemeClr>
                </a:solidFill>
              </a:defRPr>
            </a:lvl7pPr>
            <a:lvl8pPr marL="3200400" indent="0">
              <a:buNone/>
              <a:defRPr lang="fr-FR" sz="1600">
                <a:solidFill>
                  <a:schemeClr val="tx1">
                    <a:tint val="75000"/>
                  </a:schemeClr>
                </a:solidFill>
              </a:defRPr>
            </a:lvl8pPr>
            <a:lvl9pPr marL="3657600" indent="0">
              <a:buNone/>
              <a:defRPr lang="fr-FR" sz="1600">
                <a:solidFill>
                  <a:schemeClr val="tx1">
                    <a:tint val="75000"/>
                  </a:schemeClr>
                </a:solidFill>
              </a:defRPr>
            </a:lvl9pPr>
          </a:lstStyle>
          <a:p>
            <a:pPr lvl="0" rtl="0"/>
            <a:r>
              <a:rPr lang="fr-FR"/>
              <a:t>Cliquez pour modifier les styles du texte du masque</a:t>
            </a:r>
          </a:p>
        </p:txBody>
      </p:sp>
      <p:sp>
        <p:nvSpPr>
          <p:cNvPr id="27" name="Espace réservé du texte 24">
            <a:extLst>
              <a:ext uri="{FF2B5EF4-FFF2-40B4-BE49-F238E27FC236}">
                <a16:creationId xmlns:a16="http://schemas.microsoft.com/office/drawing/2014/main" id="{F5E2B84E-B4F2-ED93-8084-ECFC3B9C380F}"/>
              </a:ext>
            </a:extLst>
          </p:cNvPr>
          <p:cNvSpPr>
            <a:spLocks noGrp="1"/>
          </p:cNvSpPr>
          <p:nvPr>
            <p:ph type="body" sz="quarter" idx="11" hasCustomPrompt="1"/>
          </p:nvPr>
        </p:nvSpPr>
        <p:spPr>
          <a:xfrm>
            <a:off x="10149667" y="3189069"/>
            <a:ext cx="945473" cy="1936750"/>
          </a:xfrm>
        </p:spPr>
        <p:txBody>
          <a:bodyPr rtlCol="0">
            <a:noAutofit/>
          </a:bodyPr>
          <a:lstStyle>
            <a:lvl1pPr marL="0" indent="0">
              <a:buNone/>
              <a:defRPr lang="fr-FR" sz="14000" b="1">
                <a:solidFill>
                  <a:schemeClr val="tx2"/>
                </a:solidFill>
                <a:latin typeface="+mj-lt"/>
              </a:defRPr>
            </a:lvl1pPr>
          </a:lstStyle>
          <a:p>
            <a:pPr lvl="0" rtl="0"/>
            <a:r>
              <a:rPr lang="fr-FR"/>
              <a:t>»</a:t>
            </a:r>
          </a:p>
        </p:txBody>
      </p:sp>
      <p:sp>
        <p:nvSpPr>
          <p:cNvPr id="28" name="Espace réservé du texte 24">
            <a:extLst>
              <a:ext uri="{FF2B5EF4-FFF2-40B4-BE49-F238E27FC236}">
                <a16:creationId xmlns:a16="http://schemas.microsoft.com/office/drawing/2014/main" id="{FDD82133-EB75-7E07-A9CE-730CB7F6CD34}"/>
              </a:ext>
            </a:extLst>
          </p:cNvPr>
          <p:cNvSpPr>
            <a:spLocks noGrp="1"/>
          </p:cNvSpPr>
          <p:nvPr>
            <p:ph type="body" sz="quarter" idx="10" hasCustomPrompt="1"/>
          </p:nvPr>
        </p:nvSpPr>
        <p:spPr>
          <a:xfrm>
            <a:off x="1033184" y="2136567"/>
            <a:ext cx="941832" cy="1936750"/>
          </a:xfrm>
        </p:spPr>
        <p:txBody>
          <a:bodyPr rtlCol="0">
            <a:noAutofit/>
          </a:bodyPr>
          <a:lstStyle>
            <a:lvl1pPr marL="0" indent="0">
              <a:buNone/>
              <a:defRPr lang="fr-FR" sz="14000" b="1">
                <a:solidFill>
                  <a:schemeClr val="tx2"/>
                </a:solidFill>
                <a:latin typeface="+mj-lt"/>
              </a:defRPr>
            </a:lvl1pPr>
          </a:lstStyle>
          <a:p>
            <a:pPr lvl="0" rtl="0"/>
            <a:r>
              <a:rPr lang="fr-FR"/>
              <a:t>«</a:t>
            </a:r>
          </a:p>
        </p:txBody>
      </p:sp>
    </p:spTree>
    <p:extLst>
      <p:ext uri="{BB962C8B-B14F-4D97-AF65-F5344CB8AC3E}">
        <p14:creationId xmlns:p14="http://schemas.microsoft.com/office/powerpoint/2010/main" val="31787032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isposition personnalisée">
    <p:bg>
      <p:bgPr>
        <a:solidFill>
          <a:schemeClr val="tx2"/>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41740FC-E682-E87B-87BB-213396FD2DF6}"/>
              </a:ext>
            </a:extLst>
          </p:cNvPr>
          <p:cNvSpPr/>
          <p:nvPr userDrawn="1"/>
        </p:nvSpPr>
        <p:spPr>
          <a:xfrm>
            <a:off x="553443" y="0"/>
            <a:ext cx="11105522" cy="624461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stStyle>
          <a:p>
            <a:pPr algn="ctr" rtl="0"/>
            <a:endParaRPr lang="fr-FR" dirty="0"/>
          </a:p>
        </p:txBody>
      </p:sp>
      <p:sp>
        <p:nvSpPr>
          <p:cNvPr id="8" name="Rectangle 7">
            <a:extLst>
              <a:ext uri="{FF2B5EF4-FFF2-40B4-BE49-F238E27FC236}">
                <a16:creationId xmlns:a16="http://schemas.microsoft.com/office/drawing/2014/main" id="{2AC6E25B-7977-E725-B84F-07CA54BB4973}"/>
              </a:ext>
            </a:extLst>
          </p:cNvPr>
          <p:cNvSpPr/>
          <p:nvPr userDrawn="1"/>
        </p:nvSpPr>
        <p:spPr>
          <a:xfrm>
            <a:off x="877579" y="0"/>
            <a:ext cx="10460969" cy="587278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stStyle>
          <a:p>
            <a:pPr algn="ctr" rtl="0"/>
            <a:endParaRPr lang="fr-FR" dirty="0"/>
          </a:p>
        </p:txBody>
      </p:sp>
      <p:pic>
        <p:nvPicPr>
          <p:cNvPr id="10" name="Image 9" descr="Image contenant un mollusque, un insecte&#10;&#10;Description générée automatiquement">
            <a:extLst>
              <a:ext uri="{FF2B5EF4-FFF2-40B4-BE49-F238E27FC236}">
                <a16:creationId xmlns:a16="http://schemas.microsoft.com/office/drawing/2014/main" id="{0EE757CA-B891-A6E4-F7DB-FFB1DBFDA0C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1275" y="5738220"/>
            <a:ext cx="1207554" cy="354511"/>
          </a:xfrm>
          <a:prstGeom prst="rect">
            <a:avLst/>
          </a:prstGeom>
        </p:spPr>
      </p:pic>
      <p:sp>
        <p:nvSpPr>
          <p:cNvPr id="2" name="Titre 1">
            <a:extLst>
              <a:ext uri="{FF2B5EF4-FFF2-40B4-BE49-F238E27FC236}">
                <a16:creationId xmlns:a16="http://schemas.microsoft.com/office/drawing/2014/main" id="{115CA519-6BA6-FAC8-3545-2E7E3CBDE2A9}"/>
              </a:ext>
            </a:extLst>
          </p:cNvPr>
          <p:cNvSpPr>
            <a:spLocks noGrp="1"/>
          </p:cNvSpPr>
          <p:nvPr>
            <p:ph type="title"/>
          </p:nvPr>
        </p:nvSpPr>
        <p:spPr/>
        <p:txBody>
          <a:bodyPr rtlCol="0"/>
          <a:lstStyle>
            <a:lvl1pPr algn="ctr">
              <a:defRPr lang="fr-FR"/>
            </a:lvl1pPr>
          </a:lstStyle>
          <a:p>
            <a:pPr rtl="0"/>
            <a:r>
              <a:rPr lang="fr-FR"/>
              <a:t>Modifiez le style du titre</a:t>
            </a:r>
          </a:p>
        </p:txBody>
      </p:sp>
      <p:sp>
        <p:nvSpPr>
          <p:cNvPr id="22" name="Espace réservé d’image 17">
            <a:extLst>
              <a:ext uri="{FF2B5EF4-FFF2-40B4-BE49-F238E27FC236}">
                <a16:creationId xmlns:a16="http://schemas.microsoft.com/office/drawing/2014/main" id="{6A1AC1B6-9CB9-19D8-8BDC-EDC0B6C19DBE}"/>
              </a:ext>
            </a:extLst>
          </p:cNvPr>
          <p:cNvSpPr>
            <a:spLocks noGrp="1" noChangeAspect="1"/>
          </p:cNvSpPr>
          <p:nvPr>
            <p:ph type="pic" sz="quarter" idx="12"/>
          </p:nvPr>
        </p:nvSpPr>
        <p:spPr>
          <a:xfrm>
            <a:off x="1375868" y="1797050"/>
            <a:ext cx="2057400" cy="2058988"/>
          </a:xfrm>
        </p:spPr>
        <p:txBody>
          <a:bodyPr rtlCol="0" anchor="ctr">
            <a:normAutofit/>
          </a:bodyPr>
          <a:lstStyle>
            <a:lvl1pPr marL="0" indent="0" algn="ctr">
              <a:buNone/>
              <a:defRPr lang="fr-FR" sz="1800"/>
            </a:lvl1pPr>
          </a:lstStyle>
          <a:p>
            <a:pPr rtl="0"/>
            <a:r>
              <a:rPr lang="fr-FR"/>
              <a:t>Cliquez sur l'icône pour ajouter une image</a:t>
            </a:r>
            <a:endParaRPr lang="fr-FR" dirty="0"/>
          </a:p>
        </p:txBody>
      </p:sp>
      <p:sp>
        <p:nvSpPr>
          <p:cNvPr id="20" name="Espace réservé du texte 19">
            <a:extLst>
              <a:ext uri="{FF2B5EF4-FFF2-40B4-BE49-F238E27FC236}">
                <a16:creationId xmlns:a16="http://schemas.microsoft.com/office/drawing/2014/main" id="{DAB2A93C-DB99-8217-D74F-D08E610FA758}"/>
              </a:ext>
            </a:extLst>
          </p:cNvPr>
          <p:cNvSpPr>
            <a:spLocks noGrp="1"/>
          </p:cNvSpPr>
          <p:nvPr>
            <p:ph type="body" sz="quarter" idx="13"/>
          </p:nvPr>
        </p:nvSpPr>
        <p:spPr>
          <a:xfrm>
            <a:off x="1326173" y="3946525"/>
            <a:ext cx="2194560" cy="355600"/>
          </a:xfrm>
        </p:spPr>
        <p:txBody>
          <a:bodyPr lIns="0" tIns="0" rIns="0" bIns="0" rtlCol="0" anchor="ctr">
            <a:noAutofit/>
          </a:bodyPr>
          <a:lstStyle>
            <a:lvl1pPr marL="0" indent="0" algn="ctr">
              <a:lnSpc>
                <a:spcPct val="100000"/>
              </a:lnSpc>
              <a:spcBef>
                <a:spcPts val="0"/>
              </a:spcBef>
              <a:buNone/>
              <a:defRPr lang="fr-FR" sz="2000">
                <a:latin typeface="Gill Sans Nova" panose="020B0602020104020203" pitchFamily="34" charset="0"/>
              </a:defRPr>
            </a:lvl1pPr>
          </a:lstStyle>
          <a:p>
            <a:pPr lvl="0" rtl="0"/>
            <a:r>
              <a:rPr lang="fr-FR"/>
              <a:t>Cliquez pour modifier les styles du texte du masque</a:t>
            </a:r>
          </a:p>
        </p:txBody>
      </p:sp>
      <p:sp>
        <p:nvSpPr>
          <p:cNvPr id="21" name="Espace réservé du texte 19">
            <a:extLst>
              <a:ext uri="{FF2B5EF4-FFF2-40B4-BE49-F238E27FC236}">
                <a16:creationId xmlns:a16="http://schemas.microsoft.com/office/drawing/2014/main" id="{61950EAA-EB4E-8768-AFC9-A0356AECFE12}"/>
              </a:ext>
            </a:extLst>
          </p:cNvPr>
          <p:cNvSpPr>
            <a:spLocks noGrp="1"/>
          </p:cNvSpPr>
          <p:nvPr>
            <p:ph type="body" sz="quarter" idx="14"/>
          </p:nvPr>
        </p:nvSpPr>
        <p:spPr>
          <a:xfrm>
            <a:off x="1328309" y="4306415"/>
            <a:ext cx="2194560" cy="274320"/>
          </a:xfrm>
        </p:spPr>
        <p:txBody>
          <a:bodyPr lIns="0" tIns="0" rIns="0" bIns="0" rtlCol="0" anchor="ctr">
            <a:noAutofit/>
          </a:bodyPr>
          <a:lstStyle>
            <a:lvl1pPr marL="0" indent="0" algn="ctr">
              <a:lnSpc>
                <a:spcPct val="100000"/>
              </a:lnSpc>
              <a:spcBef>
                <a:spcPts val="0"/>
              </a:spcBef>
              <a:buNone/>
              <a:defRPr lang="fr-FR" sz="1600">
                <a:latin typeface="+mn-lt"/>
              </a:defRPr>
            </a:lvl1pPr>
          </a:lstStyle>
          <a:p>
            <a:pPr lvl="0" rtl="0"/>
            <a:r>
              <a:rPr lang="fr-FR"/>
              <a:t>Cliquez pour modifier les styles du texte du masque</a:t>
            </a:r>
          </a:p>
        </p:txBody>
      </p:sp>
      <p:sp>
        <p:nvSpPr>
          <p:cNvPr id="31" name="Espace réservé d’image 17">
            <a:extLst>
              <a:ext uri="{FF2B5EF4-FFF2-40B4-BE49-F238E27FC236}">
                <a16:creationId xmlns:a16="http://schemas.microsoft.com/office/drawing/2014/main" id="{E3B18CDB-3FF1-EC8E-EA8A-31E9BF81747A}"/>
              </a:ext>
            </a:extLst>
          </p:cNvPr>
          <p:cNvSpPr>
            <a:spLocks noGrp="1" noChangeAspect="1"/>
          </p:cNvSpPr>
          <p:nvPr>
            <p:ph type="pic" sz="quarter" idx="17"/>
          </p:nvPr>
        </p:nvSpPr>
        <p:spPr>
          <a:xfrm>
            <a:off x="3828270" y="1797050"/>
            <a:ext cx="2057400" cy="2058988"/>
          </a:xfrm>
        </p:spPr>
        <p:txBody>
          <a:bodyPr rtlCol="0" anchor="ctr">
            <a:normAutofit/>
          </a:bodyPr>
          <a:lstStyle>
            <a:lvl1pPr marL="0" indent="0" algn="ctr">
              <a:buNone/>
              <a:defRPr lang="fr-FR" sz="1800"/>
            </a:lvl1pPr>
          </a:lstStyle>
          <a:p>
            <a:pPr rtl="0"/>
            <a:r>
              <a:rPr lang="fr-FR"/>
              <a:t>Cliquez sur l'icône pour ajouter une image</a:t>
            </a:r>
            <a:endParaRPr lang="fr-FR" dirty="0"/>
          </a:p>
        </p:txBody>
      </p:sp>
      <p:sp>
        <p:nvSpPr>
          <p:cNvPr id="33" name="Espace réservé du texte 19">
            <a:extLst>
              <a:ext uri="{FF2B5EF4-FFF2-40B4-BE49-F238E27FC236}">
                <a16:creationId xmlns:a16="http://schemas.microsoft.com/office/drawing/2014/main" id="{EAB1EC17-F1C7-0781-4F52-DEE9122BBC9D}"/>
              </a:ext>
            </a:extLst>
          </p:cNvPr>
          <p:cNvSpPr>
            <a:spLocks noGrp="1"/>
          </p:cNvSpPr>
          <p:nvPr>
            <p:ph type="body" sz="quarter" idx="19"/>
          </p:nvPr>
        </p:nvSpPr>
        <p:spPr>
          <a:xfrm>
            <a:off x="3763663" y="3926721"/>
            <a:ext cx="2194560" cy="355600"/>
          </a:xfrm>
        </p:spPr>
        <p:txBody>
          <a:bodyPr lIns="0" tIns="0" rIns="0" bIns="0" rtlCol="0" anchor="ctr">
            <a:noAutofit/>
          </a:bodyPr>
          <a:lstStyle>
            <a:lvl1pPr marL="0" indent="0" algn="ctr">
              <a:lnSpc>
                <a:spcPct val="100000"/>
              </a:lnSpc>
              <a:spcBef>
                <a:spcPts val="0"/>
              </a:spcBef>
              <a:buNone/>
              <a:defRPr lang="fr-FR" sz="2000">
                <a:latin typeface="Gill Sans Nova" panose="020B0602020104020203" pitchFamily="34" charset="0"/>
              </a:defRPr>
            </a:lvl1pPr>
          </a:lstStyle>
          <a:p>
            <a:pPr lvl="0" rtl="0"/>
            <a:r>
              <a:rPr lang="fr-FR"/>
              <a:t>Cliquez pour modifier les styles du texte du masque</a:t>
            </a:r>
          </a:p>
        </p:txBody>
      </p:sp>
      <p:sp>
        <p:nvSpPr>
          <p:cNvPr id="32" name="Espace réservé du texte 19">
            <a:extLst>
              <a:ext uri="{FF2B5EF4-FFF2-40B4-BE49-F238E27FC236}">
                <a16:creationId xmlns:a16="http://schemas.microsoft.com/office/drawing/2014/main" id="{9E2E4E06-43E3-5309-A921-59117EDFEA1A}"/>
              </a:ext>
            </a:extLst>
          </p:cNvPr>
          <p:cNvSpPr>
            <a:spLocks noGrp="1"/>
          </p:cNvSpPr>
          <p:nvPr>
            <p:ph type="body" sz="quarter" idx="18"/>
          </p:nvPr>
        </p:nvSpPr>
        <p:spPr>
          <a:xfrm>
            <a:off x="3765799" y="4286611"/>
            <a:ext cx="2194560" cy="274320"/>
          </a:xfrm>
        </p:spPr>
        <p:txBody>
          <a:bodyPr lIns="0" tIns="0" rIns="0" bIns="0" rtlCol="0" anchor="ctr">
            <a:noAutofit/>
          </a:bodyPr>
          <a:lstStyle>
            <a:lvl1pPr marL="0" indent="0" algn="ctr">
              <a:lnSpc>
                <a:spcPct val="100000"/>
              </a:lnSpc>
              <a:spcBef>
                <a:spcPts val="0"/>
              </a:spcBef>
              <a:buNone/>
              <a:defRPr lang="fr-FR" sz="1600">
                <a:latin typeface="+mn-lt"/>
              </a:defRPr>
            </a:lvl1pPr>
          </a:lstStyle>
          <a:p>
            <a:pPr lvl="0" rtl="0"/>
            <a:r>
              <a:rPr lang="fr-FR"/>
              <a:t>Cliquez pour modifier les styles du texte du masque</a:t>
            </a:r>
          </a:p>
        </p:txBody>
      </p:sp>
      <p:sp>
        <p:nvSpPr>
          <p:cNvPr id="30" name="Espace réservé d’image 17">
            <a:extLst>
              <a:ext uri="{FF2B5EF4-FFF2-40B4-BE49-F238E27FC236}">
                <a16:creationId xmlns:a16="http://schemas.microsoft.com/office/drawing/2014/main" id="{2EB018F6-8206-135F-BF16-29E6E63FD099}"/>
              </a:ext>
            </a:extLst>
          </p:cNvPr>
          <p:cNvSpPr>
            <a:spLocks noGrp="1" noChangeAspect="1"/>
          </p:cNvSpPr>
          <p:nvPr>
            <p:ph type="pic" sz="quarter" idx="16"/>
          </p:nvPr>
        </p:nvSpPr>
        <p:spPr>
          <a:xfrm>
            <a:off x="6280672" y="1797050"/>
            <a:ext cx="2057400" cy="2058988"/>
          </a:xfrm>
        </p:spPr>
        <p:txBody>
          <a:bodyPr rtlCol="0" anchor="ctr">
            <a:normAutofit/>
          </a:bodyPr>
          <a:lstStyle>
            <a:lvl1pPr marL="0" indent="0" algn="ctr">
              <a:buNone/>
              <a:defRPr lang="fr-FR" sz="1800"/>
            </a:lvl1pPr>
          </a:lstStyle>
          <a:p>
            <a:pPr rtl="0"/>
            <a:r>
              <a:rPr lang="fr-FR"/>
              <a:t>Cliquez sur l'icône pour ajouter une image</a:t>
            </a:r>
            <a:endParaRPr lang="fr-FR" dirty="0"/>
          </a:p>
        </p:txBody>
      </p:sp>
      <p:sp>
        <p:nvSpPr>
          <p:cNvPr id="35" name="Espace réservé du texte 19">
            <a:extLst>
              <a:ext uri="{FF2B5EF4-FFF2-40B4-BE49-F238E27FC236}">
                <a16:creationId xmlns:a16="http://schemas.microsoft.com/office/drawing/2014/main" id="{13D50A41-E904-8A4E-6F0A-F980F8D64711}"/>
              </a:ext>
            </a:extLst>
          </p:cNvPr>
          <p:cNvSpPr>
            <a:spLocks noGrp="1"/>
          </p:cNvSpPr>
          <p:nvPr>
            <p:ph type="body" sz="quarter" idx="21"/>
          </p:nvPr>
        </p:nvSpPr>
        <p:spPr>
          <a:xfrm>
            <a:off x="6216065" y="3946525"/>
            <a:ext cx="2194560" cy="355600"/>
          </a:xfrm>
        </p:spPr>
        <p:txBody>
          <a:bodyPr lIns="0" tIns="0" rIns="0" bIns="0" rtlCol="0" anchor="ctr">
            <a:noAutofit/>
          </a:bodyPr>
          <a:lstStyle>
            <a:lvl1pPr marL="0" indent="0" algn="ctr">
              <a:lnSpc>
                <a:spcPct val="100000"/>
              </a:lnSpc>
              <a:spcBef>
                <a:spcPts val="0"/>
              </a:spcBef>
              <a:buNone/>
              <a:defRPr lang="fr-FR" sz="2000">
                <a:latin typeface="Gill Sans Nova" panose="020B0602020104020203" pitchFamily="34" charset="0"/>
              </a:defRPr>
            </a:lvl1pPr>
          </a:lstStyle>
          <a:p>
            <a:pPr lvl="0" rtl="0"/>
            <a:r>
              <a:rPr lang="fr-FR"/>
              <a:t>Cliquez pour modifier les styles du texte du masque</a:t>
            </a:r>
          </a:p>
        </p:txBody>
      </p:sp>
      <p:sp>
        <p:nvSpPr>
          <p:cNvPr id="34" name="Espace réservé du texte 19">
            <a:extLst>
              <a:ext uri="{FF2B5EF4-FFF2-40B4-BE49-F238E27FC236}">
                <a16:creationId xmlns:a16="http://schemas.microsoft.com/office/drawing/2014/main" id="{D6CE30A5-8B65-384B-A8B9-6F711A521946}"/>
              </a:ext>
            </a:extLst>
          </p:cNvPr>
          <p:cNvSpPr>
            <a:spLocks noGrp="1"/>
          </p:cNvSpPr>
          <p:nvPr>
            <p:ph type="body" sz="quarter" idx="20"/>
          </p:nvPr>
        </p:nvSpPr>
        <p:spPr>
          <a:xfrm>
            <a:off x="6218201" y="4306415"/>
            <a:ext cx="2194560" cy="274320"/>
          </a:xfrm>
        </p:spPr>
        <p:txBody>
          <a:bodyPr lIns="0" tIns="0" rIns="0" bIns="0" rtlCol="0" anchor="ctr">
            <a:noAutofit/>
          </a:bodyPr>
          <a:lstStyle>
            <a:lvl1pPr marL="0" indent="0" algn="ctr">
              <a:lnSpc>
                <a:spcPct val="100000"/>
              </a:lnSpc>
              <a:spcBef>
                <a:spcPts val="0"/>
              </a:spcBef>
              <a:buNone/>
              <a:defRPr lang="fr-FR" sz="1600">
                <a:latin typeface="+mn-lt"/>
              </a:defRPr>
            </a:lvl1pPr>
          </a:lstStyle>
          <a:p>
            <a:pPr lvl="0" rtl="0"/>
            <a:r>
              <a:rPr lang="fr-FR"/>
              <a:t>Cliquez pour modifier les styles du texte du masque</a:t>
            </a:r>
          </a:p>
        </p:txBody>
      </p:sp>
      <p:sp>
        <p:nvSpPr>
          <p:cNvPr id="29" name="Espace réservé d’image 17">
            <a:extLst>
              <a:ext uri="{FF2B5EF4-FFF2-40B4-BE49-F238E27FC236}">
                <a16:creationId xmlns:a16="http://schemas.microsoft.com/office/drawing/2014/main" id="{D1C71745-769D-8F16-2B61-EF5D4012F1E3}"/>
              </a:ext>
            </a:extLst>
          </p:cNvPr>
          <p:cNvSpPr>
            <a:spLocks noGrp="1" noChangeAspect="1"/>
          </p:cNvSpPr>
          <p:nvPr>
            <p:ph type="pic" sz="quarter" idx="15"/>
          </p:nvPr>
        </p:nvSpPr>
        <p:spPr>
          <a:xfrm>
            <a:off x="8733074" y="1797050"/>
            <a:ext cx="2057400" cy="2058988"/>
          </a:xfrm>
        </p:spPr>
        <p:txBody>
          <a:bodyPr rtlCol="0" anchor="ctr">
            <a:normAutofit/>
          </a:bodyPr>
          <a:lstStyle>
            <a:lvl1pPr marL="0" indent="0" algn="ctr">
              <a:buNone/>
              <a:defRPr lang="fr-FR" sz="1800"/>
            </a:lvl1pPr>
          </a:lstStyle>
          <a:p>
            <a:pPr rtl="0"/>
            <a:r>
              <a:rPr lang="fr-FR"/>
              <a:t>Cliquez sur l'icône pour ajouter une image</a:t>
            </a:r>
            <a:endParaRPr lang="fr-FR" dirty="0"/>
          </a:p>
        </p:txBody>
      </p:sp>
      <p:sp>
        <p:nvSpPr>
          <p:cNvPr id="37" name="Espace réservé du texte 19">
            <a:extLst>
              <a:ext uri="{FF2B5EF4-FFF2-40B4-BE49-F238E27FC236}">
                <a16:creationId xmlns:a16="http://schemas.microsoft.com/office/drawing/2014/main" id="{D6D40AAC-2768-6F48-97AE-FD958D89FD8E}"/>
              </a:ext>
            </a:extLst>
          </p:cNvPr>
          <p:cNvSpPr>
            <a:spLocks noGrp="1"/>
          </p:cNvSpPr>
          <p:nvPr>
            <p:ph type="body" sz="quarter" idx="23"/>
          </p:nvPr>
        </p:nvSpPr>
        <p:spPr>
          <a:xfrm>
            <a:off x="8666331" y="3946525"/>
            <a:ext cx="2194560" cy="355600"/>
          </a:xfrm>
        </p:spPr>
        <p:txBody>
          <a:bodyPr lIns="0" tIns="0" rIns="0" bIns="0" rtlCol="0" anchor="ctr">
            <a:noAutofit/>
          </a:bodyPr>
          <a:lstStyle>
            <a:lvl1pPr marL="0" indent="0" algn="ctr">
              <a:lnSpc>
                <a:spcPct val="100000"/>
              </a:lnSpc>
              <a:spcBef>
                <a:spcPts val="0"/>
              </a:spcBef>
              <a:buNone/>
              <a:defRPr lang="fr-FR" sz="2000">
                <a:latin typeface="Gill Sans Nova" panose="020B0602020104020203" pitchFamily="34" charset="0"/>
              </a:defRPr>
            </a:lvl1pPr>
          </a:lstStyle>
          <a:p>
            <a:pPr lvl="0" rtl="0"/>
            <a:r>
              <a:rPr lang="fr-FR"/>
              <a:t>Cliquez pour modifier les styles du texte du masque</a:t>
            </a:r>
          </a:p>
        </p:txBody>
      </p:sp>
      <p:sp>
        <p:nvSpPr>
          <p:cNvPr id="36" name="Espace réservé du texte 19">
            <a:extLst>
              <a:ext uri="{FF2B5EF4-FFF2-40B4-BE49-F238E27FC236}">
                <a16:creationId xmlns:a16="http://schemas.microsoft.com/office/drawing/2014/main" id="{85652007-C32E-173C-2A5F-B1C08D6140DD}"/>
              </a:ext>
            </a:extLst>
          </p:cNvPr>
          <p:cNvSpPr>
            <a:spLocks noGrp="1"/>
          </p:cNvSpPr>
          <p:nvPr>
            <p:ph type="body" sz="quarter" idx="22"/>
          </p:nvPr>
        </p:nvSpPr>
        <p:spPr>
          <a:xfrm>
            <a:off x="8668467" y="4306415"/>
            <a:ext cx="2194560" cy="274320"/>
          </a:xfrm>
        </p:spPr>
        <p:txBody>
          <a:bodyPr lIns="0" tIns="0" rIns="0" bIns="0" rtlCol="0" anchor="ctr">
            <a:noAutofit/>
          </a:bodyPr>
          <a:lstStyle>
            <a:lvl1pPr marL="0" indent="0" algn="ctr">
              <a:lnSpc>
                <a:spcPct val="100000"/>
              </a:lnSpc>
              <a:spcBef>
                <a:spcPts val="0"/>
              </a:spcBef>
              <a:buNone/>
              <a:defRPr lang="fr-FR" sz="1600">
                <a:latin typeface="+mn-lt"/>
              </a:defRPr>
            </a:lvl1pPr>
          </a:lstStyle>
          <a:p>
            <a:pPr lvl="0" rtl="0"/>
            <a:r>
              <a:rPr lang="fr-FR"/>
              <a:t>Cliquez pour modifier les styles du texte du masque</a:t>
            </a:r>
          </a:p>
        </p:txBody>
      </p:sp>
      <p:sp>
        <p:nvSpPr>
          <p:cNvPr id="3" name="Espace réservé du pied de page 2">
            <a:extLst>
              <a:ext uri="{FF2B5EF4-FFF2-40B4-BE49-F238E27FC236}">
                <a16:creationId xmlns:a16="http://schemas.microsoft.com/office/drawing/2014/main" id="{08AD4DF5-3AA4-926D-00B1-1C24F968F4AD}"/>
              </a:ext>
            </a:extLst>
          </p:cNvPr>
          <p:cNvSpPr>
            <a:spLocks noGrp="1"/>
          </p:cNvSpPr>
          <p:nvPr>
            <p:ph type="ftr" sz="quarter" idx="10"/>
          </p:nvPr>
        </p:nvSpPr>
        <p:spPr/>
        <p:txBody>
          <a:bodyPr rtlCol="0"/>
          <a:lstStyle>
            <a:defPPr>
              <a:defRPr lang="fr-FR"/>
            </a:defPPr>
          </a:lstStyle>
          <a:p>
            <a:pPr rtl="0"/>
            <a:r>
              <a:rPr lang="fr-FR"/>
              <a:t>Titre de la présentation</a:t>
            </a:r>
            <a:endParaRPr lang="fr-FR" dirty="0"/>
          </a:p>
        </p:txBody>
      </p:sp>
      <p:sp>
        <p:nvSpPr>
          <p:cNvPr id="4" name="Espace réservé du numéro de diapositive 3">
            <a:extLst>
              <a:ext uri="{FF2B5EF4-FFF2-40B4-BE49-F238E27FC236}">
                <a16:creationId xmlns:a16="http://schemas.microsoft.com/office/drawing/2014/main" id="{CE3EC206-AFEC-E74D-0522-B0D47B2E7A6E}"/>
              </a:ext>
            </a:extLst>
          </p:cNvPr>
          <p:cNvSpPr>
            <a:spLocks noGrp="1"/>
          </p:cNvSpPr>
          <p:nvPr>
            <p:ph type="sldNum" sz="quarter" idx="11"/>
          </p:nvPr>
        </p:nvSpPr>
        <p:spPr/>
        <p:txBody>
          <a:bodyPr rtlCol="0"/>
          <a:lstStyle>
            <a:defPPr>
              <a:defRPr lang="fr-FR"/>
            </a:defPPr>
          </a:lstStyle>
          <a:p>
            <a:pPr rtl="0"/>
            <a:fld id="{294A09A9-5501-47C1-A89A-A340965A2BE2}" type="slidenum">
              <a:rPr lang="fr-FR" smtClean="0"/>
              <a:pPr rtl="0"/>
              <a:t>‹N°›</a:t>
            </a:fld>
            <a:endParaRPr lang="fr-FR" dirty="0"/>
          </a:p>
        </p:txBody>
      </p:sp>
    </p:spTree>
    <p:extLst>
      <p:ext uri="{BB962C8B-B14F-4D97-AF65-F5344CB8AC3E}">
        <p14:creationId xmlns:p14="http://schemas.microsoft.com/office/powerpoint/2010/main" val="25196871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Disposition personnalisée">
    <p:bg>
      <p:bgPr>
        <a:solidFill>
          <a:schemeClr val="tx2"/>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41740FC-E682-E87B-87BB-213396FD2DF6}"/>
              </a:ext>
            </a:extLst>
          </p:cNvPr>
          <p:cNvSpPr/>
          <p:nvPr userDrawn="1"/>
        </p:nvSpPr>
        <p:spPr>
          <a:xfrm>
            <a:off x="553443" y="0"/>
            <a:ext cx="11105522" cy="624461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stStyle>
          <a:p>
            <a:pPr algn="ctr" rtl="0"/>
            <a:endParaRPr lang="fr-FR" dirty="0"/>
          </a:p>
        </p:txBody>
      </p:sp>
      <p:sp>
        <p:nvSpPr>
          <p:cNvPr id="8" name="Rectangle 7">
            <a:extLst>
              <a:ext uri="{FF2B5EF4-FFF2-40B4-BE49-F238E27FC236}">
                <a16:creationId xmlns:a16="http://schemas.microsoft.com/office/drawing/2014/main" id="{2AC6E25B-7977-E725-B84F-07CA54BB4973}"/>
              </a:ext>
            </a:extLst>
          </p:cNvPr>
          <p:cNvSpPr/>
          <p:nvPr userDrawn="1"/>
        </p:nvSpPr>
        <p:spPr>
          <a:xfrm>
            <a:off x="877579" y="0"/>
            <a:ext cx="10460969" cy="587278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stStyle>
          <a:p>
            <a:pPr algn="ctr" rtl="0"/>
            <a:endParaRPr lang="fr-FR" dirty="0"/>
          </a:p>
        </p:txBody>
      </p:sp>
      <p:pic>
        <p:nvPicPr>
          <p:cNvPr id="10" name="Image 9" descr="Image contenant un mollusque, un insecte&#10;&#10;Description générée automatiquement">
            <a:extLst>
              <a:ext uri="{FF2B5EF4-FFF2-40B4-BE49-F238E27FC236}">
                <a16:creationId xmlns:a16="http://schemas.microsoft.com/office/drawing/2014/main" id="{0EE757CA-B891-A6E4-F7DB-FFB1DBFDA0C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1275" y="5738220"/>
            <a:ext cx="1207554" cy="354511"/>
          </a:xfrm>
          <a:prstGeom prst="rect">
            <a:avLst/>
          </a:prstGeom>
        </p:spPr>
      </p:pic>
      <p:sp>
        <p:nvSpPr>
          <p:cNvPr id="2" name="Titre 1">
            <a:extLst>
              <a:ext uri="{FF2B5EF4-FFF2-40B4-BE49-F238E27FC236}">
                <a16:creationId xmlns:a16="http://schemas.microsoft.com/office/drawing/2014/main" id="{115CA519-6BA6-FAC8-3545-2E7E3CBDE2A9}"/>
              </a:ext>
            </a:extLst>
          </p:cNvPr>
          <p:cNvSpPr>
            <a:spLocks noGrp="1"/>
          </p:cNvSpPr>
          <p:nvPr>
            <p:ph type="title"/>
          </p:nvPr>
        </p:nvSpPr>
        <p:spPr/>
        <p:txBody>
          <a:bodyPr rtlCol="0"/>
          <a:lstStyle>
            <a:lvl1pPr algn="ctr">
              <a:defRPr lang="fr-FR"/>
            </a:lvl1pPr>
          </a:lstStyle>
          <a:p>
            <a:pPr rtl="0"/>
            <a:r>
              <a:rPr lang="fr-FR"/>
              <a:t>Modifiez le style du titre</a:t>
            </a:r>
          </a:p>
        </p:txBody>
      </p:sp>
      <p:sp>
        <p:nvSpPr>
          <p:cNvPr id="22" name="Espace réservé d’image 17">
            <a:extLst>
              <a:ext uri="{FF2B5EF4-FFF2-40B4-BE49-F238E27FC236}">
                <a16:creationId xmlns:a16="http://schemas.microsoft.com/office/drawing/2014/main" id="{6A1AC1B6-9CB9-19D8-8BDC-EDC0B6C19DBE}"/>
              </a:ext>
            </a:extLst>
          </p:cNvPr>
          <p:cNvSpPr>
            <a:spLocks noGrp="1" noChangeAspect="1"/>
          </p:cNvSpPr>
          <p:nvPr>
            <p:ph type="pic" sz="quarter" idx="12"/>
          </p:nvPr>
        </p:nvSpPr>
        <p:spPr>
          <a:xfrm>
            <a:off x="1681364" y="1658061"/>
            <a:ext cx="1160392" cy="1161288"/>
          </a:xfrm>
        </p:spPr>
        <p:txBody>
          <a:bodyPr rtlCol="0" anchor="ctr">
            <a:normAutofit/>
          </a:bodyPr>
          <a:lstStyle>
            <a:lvl1pPr marL="0" indent="0" algn="ctr">
              <a:buNone/>
              <a:defRPr lang="fr-FR" sz="1800"/>
            </a:lvl1pPr>
          </a:lstStyle>
          <a:p>
            <a:pPr rtl="0"/>
            <a:r>
              <a:rPr lang="fr-FR"/>
              <a:t>Cliquez sur l'icône pour ajouter une image</a:t>
            </a:r>
            <a:endParaRPr lang="fr-FR" dirty="0"/>
          </a:p>
        </p:txBody>
      </p:sp>
      <p:sp>
        <p:nvSpPr>
          <p:cNvPr id="20" name="Espace réservé du texte 19">
            <a:extLst>
              <a:ext uri="{FF2B5EF4-FFF2-40B4-BE49-F238E27FC236}">
                <a16:creationId xmlns:a16="http://schemas.microsoft.com/office/drawing/2014/main" id="{DAB2A93C-DB99-8217-D74F-D08E610FA758}"/>
              </a:ext>
            </a:extLst>
          </p:cNvPr>
          <p:cNvSpPr>
            <a:spLocks noGrp="1"/>
          </p:cNvSpPr>
          <p:nvPr>
            <p:ph type="body" sz="quarter" idx="13"/>
          </p:nvPr>
        </p:nvSpPr>
        <p:spPr>
          <a:xfrm>
            <a:off x="1106424" y="2926080"/>
            <a:ext cx="2322576" cy="182880"/>
          </a:xfrm>
        </p:spPr>
        <p:txBody>
          <a:bodyPr rtlCol="0" anchor="ctr">
            <a:noAutofit/>
          </a:bodyPr>
          <a:lstStyle>
            <a:lvl1pPr marL="0" indent="0" algn="ctr">
              <a:lnSpc>
                <a:spcPct val="100000"/>
              </a:lnSpc>
              <a:spcBef>
                <a:spcPts val="0"/>
              </a:spcBef>
              <a:buNone/>
              <a:defRPr lang="fr-FR" sz="1600" spc="20" baseline="0">
                <a:latin typeface="Gill Sans Nova" panose="020B0602020104020203" pitchFamily="34" charset="0"/>
              </a:defRPr>
            </a:lvl1pPr>
          </a:lstStyle>
          <a:p>
            <a:pPr lvl="0" rtl="0"/>
            <a:r>
              <a:rPr lang="fr-FR"/>
              <a:t>Cliquez pour modifier les styles du texte du masque</a:t>
            </a:r>
          </a:p>
        </p:txBody>
      </p:sp>
      <p:sp>
        <p:nvSpPr>
          <p:cNvPr id="21" name="Espace réservé du texte 19">
            <a:extLst>
              <a:ext uri="{FF2B5EF4-FFF2-40B4-BE49-F238E27FC236}">
                <a16:creationId xmlns:a16="http://schemas.microsoft.com/office/drawing/2014/main" id="{61950EAA-EB4E-8768-AFC9-A0356AECFE12}"/>
              </a:ext>
            </a:extLst>
          </p:cNvPr>
          <p:cNvSpPr>
            <a:spLocks noGrp="1"/>
          </p:cNvSpPr>
          <p:nvPr>
            <p:ph type="body" sz="quarter" idx="14"/>
          </p:nvPr>
        </p:nvSpPr>
        <p:spPr>
          <a:xfrm>
            <a:off x="1106424" y="3145536"/>
            <a:ext cx="2322576" cy="265176"/>
          </a:xfrm>
        </p:spPr>
        <p:txBody>
          <a:bodyPr rtlCol="0" anchor="ctr">
            <a:noAutofit/>
          </a:bodyPr>
          <a:lstStyle>
            <a:lvl1pPr marL="0" indent="0" algn="ctr">
              <a:lnSpc>
                <a:spcPct val="100000"/>
              </a:lnSpc>
              <a:spcBef>
                <a:spcPts val="0"/>
              </a:spcBef>
              <a:buNone/>
              <a:defRPr lang="fr-FR" sz="1400" spc="20" baseline="0">
                <a:latin typeface="+mn-lt"/>
              </a:defRPr>
            </a:lvl1pPr>
          </a:lstStyle>
          <a:p>
            <a:pPr lvl="0" rtl="0"/>
            <a:r>
              <a:rPr lang="fr-FR"/>
              <a:t>Cliquez pour modifier les styles du texte du masque</a:t>
            </a:r>
          </a:p>
        </p:txBody>
      </p:sp>
      <p:sp>
        <p:nvSpPr>
          <p:cNvPr id="46" name="Espace réservé d’image 17">
            <a:extLst>
              <a:ext uri="{FF2B5EF4-FFF2-40B4-BE49-F238E27FC236}">
                <a16:creationId xmlns:a16="http://schemas.microsoft.com/office/drawing/2014/main" id="{B23EF08B-7D0C-7D96-413D-71C22E3F74D0}"/>
              </a:ext>
            </a:extLst>
          </p:cNvPr>
          <p:cNvSpPr>
            <a:spLocks noGrp="1" noChangeAspect="1"/>
          </p:cNvSpPr>
          <p:nvPr>
            <p:ph type="pic" sz="quarter" idx="26"/>
          </p:nvPr>
        </p:nvSpPr>
        <p:spPr>
          <a:xfrm>
            <a:off x="1681364" y="3818492"/>
            <a:ext cx="1160392" cy="1161288"/>
          </a:xfrm>
        </p:spPr>
        <p:txBody>
          <a:bodyPr rtlCol="0" anchor="ctr">
            <a:normAutofit/>
          </a:bodyPr>
          <a:lstStyle>
            <a:lvl1pPr marL="0" indent="0" algn="ctr">
              <a:buNone/>
              <a:defRPr lang="fr-FR" sz="1800"/>
            </a:lvl1pPr>
          </a:lstStyle>
          <a:p>
            <a:pPr rtl="0"/>
            <a:r>
              <a:rPr lang="fr-FR"/>
              <a:t>Cliquez sur l'icône pour ajouter une image</a:t>
            </a:r>
            <a:endParaRPr lang="fr-FR" dirty="0"/>
          </a:p>
        </p:txBody>
      </p:sp>
      <p:sp>
        <p:nvSpPr>
          <p:cNvPr id="45" name="Espace réservé du texte 19">
            <a:extLst>
              <a:ext uri="{FF2B5EF4-FFF2-40B4-BE49-F238E27FC236}">
                <a16:creationId xmlns:a16="http://schemas.microsoft.com/office/drawing/2014/main" id="{A6866782-6675-4F37-E5D2-68CB0191C1A7}"/>
              </a:ext>
            </a:extLst>
          </p:cNvPr>
          <p:cNvSpPr>
            <a:spLocks noGrp="1"/>
          </p:cNvSpPr>
          <p:nvPr>
            <p:ph type="body" sz="quarter" idx="25"/>
          </p:nvPr>
        </p:nvSpPr>
        <p:spPr>
          <a:xfrm>
            <a:off x="1106424" y="5086511"/>
            <a:ext cx="2322576" cy="182880"/>
          </a:xfrm>
        </p:spPr>
        <p:txBody>
          <a:bodyPr rtlCol="0" anchor="ctr">
            <a:noAutofit/>
          </a:bodyPr>
          <a:lstStyle>
            <a:lvl1pPr marL="0" indent="0" algn="ctr">
              <a:lnSpc>
                <a:spcPct val="100000"/>
              </a:lnSpc>
              <a:spcBef>
                <a:spcPts val="0"/>
              </a:spcBef>
              <a:buNone/>
              <a:defRPr lang="fr-FR" sz="1600" spc="20" baseline="0">
                <a:latin typeface="Gill Sans Nova" panose="020B0602020104020203" pitchFamily="34" charset="0"/>
              </a:defRPr>
            </a:lvl1pPr>
          </a:lstStyle>
          <a:p>
            <a:pPr lvl="0" rtl="0"/>
            <a:r>
              <a:rPr lang="fr-FR"/>
              <a:t>Cliquez pour modifier les styles du texte du masque</a:t>
            </a:r>
          </a:p>
        </p:txBody>
      </p:sp>
      <p:sp>
        <p:nvSpPr>
          <p:cNvPr id="44" name="Espace réservé du texte 19">
            <a:extLst>
              <a:ext uri="{FF2B5EF4-FFF2-40B4-BE49-F238E27FC236}">
                <a16:creationId xmlns:a16="http://schemas.microsoft.com/office/drawing/2014/main" id="{9F53AB27-DDFA-AA5D-8253-546C9BBA9CE7}"/>
              </a:ext>
            </a:extLst>
          </p:cNvPr>
          <p:cNvSpPr>
            <a:spLocks noGrp="1"/>
          </p:cNvSpPr>
          <p:nvPr>
            <p:ph type="body" sz="quarter" idx="24"/>
          </p:nvPr>
        </p:nvSpPr>
        <p:spPr>
          <a:xfrm>
            <a:off x="1106424" y="5305967"/>
            <a:ext cx="2322576" cy="265176"/>
          </a:xfrm>
        </p:spPr>
        <p:txBody>
          <a:bodyPr rtlCol="0" anchor="ctr">
            <a:noAutofit/>
          </a:bodyPr>
          <a:lstStyle>
            <a:lvl1pPr marL="0" indent="0" algn="ctr">
              <a:lnSpc>
                <a:spcPct val="100000"/>
              </a:lnSpc>
              <a:spcBef>
                <a:spcPts val="0"/>
              </a:spcBef>
              <a:buNone/>
              <a:defRPr lang="fr-FR" sz="1400" spc="20" baseline="0">
                <a:latin typeface="+mn-lt"/>
              </a:defRPr>
            </a:lvl1pPr>
          </a:lstStyle>
          <a:p>
            <a:pPr lvl="0" rtl="0"/>
            <a:r>
              <a:rPr lang="fr-FR"/>
              <a:t>Cliquez pour modifier les styles du texte du masque</a:t>
            </a:r>
          </a:p>
        </p:txBody>
      </p:sp>
      <p:sp>
        <p:nvSpPr>
          <p:cNvPr id="31" name="Espace réservé d’image 17">
            <a:extLst>
              <a:ext uri="{FF2B5EF4-FFF2-40B4-BE49-F238E27FC236}">
                <a16:creationId xmlns:a16="http://schemas.microsoft.com/office/drawing/2014/main" id="{E3B18CDB-3FF1-EC8E-EA8A-31E9BF81747A}"/>
              </a:ext>
            </a:extLst>
          </p:cNvPr>
          <p:cNvSpPr>
            <a:spLocks noGrp="1" noChangeAspect="1"/>
          </p:cNvSpPr>
          <p:nvPr>
            <p:ph type="pic" sz="quarter" idx="17"/>
          </p:nvPr>
        </p:nvSpPr>
        <p:spPr>
          <a:xfrm>
            <a:off x="4226754" y="1658061"/>
            <a:ext cx="1160392" cy="1161288"/>
          </a:xfrm>
        </p:spPr>
        <p:txBody>
          <a:bodyPr rtlCol="0" anchor="ctr">
            <a:normAutofit/>
          </a:bodyPr>
          <a:lstStyle>
            <a:lvl1pPr marL="0" indent="0" algn="ctr">
              <a:buNone/>
              <a:defRPr lang="fr-FR" sz="1800"/>
            </a:lvl1pPr>
          </a:lstStyle>
          <a:p>
            <a:pPr rtl="0"/>
            <a:r>
              <a:rPr lang="fr-FR"/>
              <a:t>Cliquez sur l'icône pour ajouter une image</a:t>
            </a:r>
            <a:endParaRPr lang="fr-FR" dirty="0"/>
          </a:p>
        </p:txBody>
      </p:sp>
      <p:sp>
        <p:nvSpPr>
          <p:cNvPr id="33" name="Espace réservé du texte 19">
            <a:extLst>
              <a:ext uri="{FF2B5EF4-FFF2-40B4-BE49-F238E27FC236}">
                <a16:creationId xmlns:a16="http://schemas.microsoft.com/office/drawing/2014/main" id="{EAB1EC17-F1C7-0781-4F52-DEE9122BBC9D}"/>
              </a:ext>
            </a:extLst>
          </p:cNvPr>
          <p:cNvSpPr>
            <a:spLocks noGrp="1"/>
          </p:cNvSpPr>
          <p:nvPr>
            <p:ph type="body" sz="quarter" idx="19"/>
          </p:nvPr>
        </p:nvSpPr>
        <p:spPr>
          <a:xfrm>
            <a:off x="3639312" y="2926080"/>
            <a:ext cx="2322576" cy="182880"/>
          </a:xfrm>
        </p:spPr>
        <p:txBody>
          <a:bodyPr rtlCol="0" anchor="ctr">
            <a:noAutofit/>
          </a:bodyPr>
          <a:lstStyle>
            <a:lvl1pPr marL="0" indent="0" algn="ctr">
              <a:lnSpc>
                <a:spcPct val="100000"/>
              </a:lnSpc>
              <a:spcBef>
                <a:spcPts val="0"/>
              </a:spcBef>
              <a:buNone/>
              <a:defRPr lang="fr-FR" sz="1600" spc="20" baseline="0">
                <a:latin typeface="Gill Sans Nova" panose="020B0602020104020203" pitchFamily="34" charset="0"/>
              </a:defRPr>
            </a:lvl1pPr>
          </a:lstStyle>
          <a:p>
            <a:pPr lvl="0" rtl="0"/>
            <a:r>
              <a:rPr lang="fr-FR"/>
              <a:t>Cliquez pour modifier les styles du texte du masque</a:t>
            </a:r>
          </a:p>
        </p:txBody>
      </p:sp>
      <p:sp>
        <p:nvSpPr>
          <p:cNvPr id="32" name="Espace réservé du texte 19">
            <a:extLst>
              <a:ext uri="{FF2B5EF4-FFF2-40B4-BE49-F238E27FC236}">
                <a16:creationId xmlns:a16="http://schemas.microsoft.com/office/drawing/2014/main" id="{9E2E4E06-43E3-5309-A921-59117EDFEA1A}"/>
              </a:ext>
            </a:extLst>
          </p:cNvPr>
          <p:cNvSpPr>
            <a:spLocks noGrp="1"/>
          </p:cNvSpPr>
          <p:nvPr>
            <p:ph type="body" sz="quarter" idx="18"/>
          </p:nvPr>
        </p:nvSpPr>
        <p:spPr>
          <a:xfrm>
            <a:off x="3639312" y="3145536"/>
            <a:ext cx="2322576" cy="265176"/>
          </a:xfrm>
        </p:spPr>
        <p:txBody>
          <a:bodyPr rtlCol="0" anchor="ctr">
            <a:noAutofit/>
          </a:bodyPr>
          <a:lstStyle>
            <a:lvl1pPr marL="0" indent="0" algn="ctr">
              <a:lnSpc>
                <a:spcPct val="100000"/>
              </a:lnSpc>
              <a:spcBef>
                <a:spcPts val="0"/>
              </a:spcBef>
              <a:buNone/>
              <a:defRPr lang="fr-FR" sz="1400" spc="20" baseline="0">
                <a:latin typeface="+mn-lt"/>
              </a:defRPr>
            </a:lvl1pPr>
          </a:lstStyle>
          <a:p>
            <a:pPr lvl="0" rtl="0"/>
            <a:r>
              <a:rPr lang="fr-FR"/>
              <a:t>Cliquez pour modifier les styles du texte du masque</a:t>
            </a:r>
          </a:p>
        </p:txBody>
      </p:sp>
      <p:sp>
        <p:nvSpPr>
          <p:cNvPr id="16" name="Espace réservé d’image 17">
            <a:extLst>
              <a:ext uri="{FF2B5EF4-FFF2-40B4-BE49-F238E27FC236}">
                <a16:creationId xmlns:a16="http://schemas.microsoft.com/office/drawing/2014/main" id="{DD9CE7E9-3BC2-0321-457B-61D363708B38}"/>
              </a:ext>
            </a:extLst>
          </p:cNvPr>
          <p:cNvSpPr>
            <a:spLocks noGrp="1" noChangeAspect="1"/>
          </p:cNvSpPr>
          <p:nvPr>
            <p:ph type="pic" sz="quarter" idx="29"/>
          </p:nvPr>
        </p:nvSpPr>
        <p:spPr>
          <a:xfrm>
            <a:off x="4226754" y="3818492"/>
            <a:ext cx="1160392" cy="1161288"/>
          </a:xfrm>
        </p:spPr>
        <p:txBody>
          <a:bodyPr rtlCol="0" anchor="ctr">
            <a:normAutofit/>
          </a:bodyPr>
          <a:lstStyle>
            <a:lvl1pPr marL="0" indent="0" algn="ctr">
              <a:buNone/>
              <a:defRPr lang="fr-FR" sz="1800"/>
            </a:lvl1pPr>
          </a:lstStyle>
          <a:p>
            <a:pPr rtl="0"/>
            <a:r>
              <a:rPr lang="fr-FR"/>
              <a:t>Cliquez sur l'icône pour ajouter une image</a:t>
            </a:r>
            <a:endParaRPr lang="fr-FR" dirty="0"/>
          </a:p>
        </p:txBody>
      </p:sp>
      <p:sp>
        <p:nvSpPr>
          <p:cNvPr id="23" name="Espace réservé du texte 19">
            <a:extLst>
              <a:ext uri="{FF2B5EF4-FFF2-40B4-BE49-F238E27FC236}">
                <a16:creationId xmlns:a16="http://schemas.microsoft.com/office/drawing/2014/main" id="{70DD1941-A469-A457-B987-E0E2C300A8AE}"/>
              </a:ext>
            </a:extLst>
          </p:cNvPr>
          <p:cNvSpPr>
            <a:spLocks noGrp="1"/>
          </p:cNvSpPr>
          <p:nvPr>
            <p:ph type="body" sz="quarter" idx="31"/>
          </p:nvPr>
        </p:nvSpPr>
        <p:spPr>
          <a:xfrm>
            <a:off x="3639312" y="5086511"/>
            <a:ext cx="2322576" cy="182880"/>
          </a:xfrm>
        </p:spPr>
        <p:txBody>
          <a:bodyPr rtlCol="0" anchor="ctr">
            <a:noAutofit/>
          </a:bodyPr>
          <a:lstStyle>
            <a:lvl1pPr marL="0" indent="0" algn="ctr">
              <a:lnSpc>
                <a:spcPct val="100000"/>
              </a:lnSpc>
              <a:spcBef>
                <a:spcPts val="0"/>
              </a:spcBef>
              <a:buNone/>
              <a:defRPr lang="fr-FR" sz="1600" spc="20" baseline="0">
                <a:latin typeface="Gill Sans Nova" panose="020B0602020104020203" pitchFamily="34" charset="0"/>
              </a:defRPr>
            </a:lvl1pPr>
          </a:lstStyle>
          <a:p>
            <a:pPr lvl="0" rtl="0"/>
            <a:r>
              <a:rPr lang="fr-FR"/>
              <a:t>Cliquez pour modifier les styles du texte du masque</a:t>
            </a:r>
          </a:p>
        </p:txBody>
      </p:sp>
      <p:sp>
        <p:nvSpPr>
          <p:cNvPr id="18" name="Espace réservé du texte 19">
            <a:extLst>
              <a:ext uri="{FF2B5EF4-FFF2-40B4-BE49-F238E27FC236}">
                <a16:creationId xmlns:a16="http://schemas.microsoft.com/office/drawing/2014/main" id="{D6B84B7D-A7EC-6FE1-9925-F78AF0DE230F}"/>
              </a:ext>
            </a:extLst>
          </p:cNvPr>
          <p:cNvSpPr>
            <a:spLocks noGrp="1"/>
          </p:cNvSpPr>
          <p:nvPr>
            <p:ph type="body" sz="quarter" idx="30"/>
          </p:nvPr>
        </p:nvSpPr>
        <p:spPr>
          <a:xfrm>
            <a:off x="3639312" y="5305967"/>
            <a:ext cx="2322576" cy="265176"/>
          </a:xfrm>
        </p:spPr>
        <p:txBody>
          <a:bodyPr rtlCol="0" anchor="ctr">
            <a:noAutofit/>
          </a:bodyPr>
          <a:lstStyle>
            <a:lvl1pPr marL="0" indent="0" algn="ctr">
              <a:lnSpc>
                <a:spcPct val="100000"/>
              </a:lnSpc>
              <a:spcBef>
                <a:spcPts val="0"/>
              </a:spcBef>
              <a:buNone/>
              <a:defRPr lang="fr-FR" sz="1400" spc="20" baseline="0">
                <a:latin typeface="+mn-lt"/>
              </a:defRPr>
            </a:lvl1pPr>
          </a:lstStyle>
          <a:p>
            <a:pPr lvl="0" rtl="0"/>
            <a:r>
              <a:rPr lang="fr-FR"/>
              <a:t>Cliquez pour modifier les styles du texte du masque</a:t>
            </a:r>
          </a:p>
        </p:txBody>
      </p:sp>
      <p:sp>
        <p:nvSpPr>
          <p:cNvPr id="30" name="Espace réservé d’image 17">
            <a:extLst>
              <a:ext uri="{FF2B5EF4-FFF2-40B4-BE49-F238E27FC236}">
                <a16:creationId xmlns:a16="http://schemas.microsoft.com/office/drawing/2014/main" id="{2EB018F6-8206-135F-BF16-29E6E63FD099}"/>
              </a:ext>
            </a:extLst>
          </p:cNvPr>
          <p:cNvSpPr>
            <a:spLocks noGrp="1" noChangeAspect="1"/>
          </p:cNvSpPr>
          <p:nvPr>
            <p:ph type="pic" sz="quarter" idx="16"/>
          </p:nvPr>
        </p:nvSpPr>
        <p:spPr>
          <a:xfrm>
            <a:off x="6772144" y="1658061"/>
            <a:ext cx="1160392" cy="1161288"/>
          </a:xfrm>
        </p:spPr>
        <p:txBody>
          <a:bodyPr rtlCol="0" anchor="ctr">
            <a:normAutofit/>
          </a:bodyPr>
          <a:lstStyle>
            <a:lvl1pPr marL="0" indent="0" algn="ctr">
              <a:buNone/>
              <a:defRPr lang="fr-FR" sz="1800"/>
            </a:lvl1pPr>
          </a:lstStyle>
          <a:p>
            <a:pPr rtl="0"/>
            <a:r>
              <a:rPr lang="fr-FR"/>
              <a:t>Cliquez sur l'icône pour ajouter une image</a:t>
            </a:r>
            <a:endParaRPr lang="fr-FR" dirty="0"/>
          </a:p>
        </p:txBody>
      </p:sp>
      <p:sp>
        <p:nvSpPr>
          <p:cNvPr id="35" name="Espace réservé du texte 19">
            <a:extLst>
              <a:ext uri="{FF2B5EF4-FFF2-40B4-BE49-F238E27FC236}">
                <a16:creationId xmlns:a16="http://schemas.microsoft.com/office/drawing/2014/main" id="{13D50A41-E904-8A4E-6F0A-F980F8D64711}"/>
              </a:ext>
            </a:extLst>
          </p:cNvPr>
          <p:cNvSpPr>
            <a:spLocks noGrp="1"/>
          </p:cNvSpPr>
          <p:nvPr>
            <p:ph type="body" sz="quarter" idx="21"/>
          </p:nvPr>
        </p:nvSpPr>
        <p:spPr>
          <a:xfrm>
            <a:off x="6172200" y="2926080"/>
            <a:ext cx="2322576" cy="182880"/>
          </a:xfrm>
        </p:spPr>
        <p:txBody>
          <a:bodyPr rtlCol="0" anchor="ctr">
            <a:noAutofit/>
          </a:bodyPr>
          <a:lstStyle>
            <a:lvl1pPr marL="0" indent="0" algn="ctr">
              <a:lnSpc>
                <a:spcPct val="100000"/>
              </a:lnSpc>
              <a:spcBef>
                <a:spcPts val="0"/>
              </a:spcBef>
              <a:buNone/>
              <a:defRPr lang="fr-FR" sz="1600" spc="20" baseline="0">
                <a:latin typeface="Gill Sans Nova" panose="020B0602020104020203" pitchFamily="34" charset="0"/>
              </a:defRPr>
            </a:lvl1pPr>
          </a:lstStyle>
          <a:p>
            <a:pPr lvl="0" rtl="0"/>
            <a:r>
              <a:rPr lang="fr-FR"/>
              <a:t>Cliquez pour modifier les styles du texte du masque</a:t>
            </a:r>
          </a:p>
        </p:txBody>
      </p:sp>
      <p:sp>
        <p:nvSpPr>
          <p:cNvPr id="34" name="Espace réservé du texte 19">
            <a:extLst>
              <a:ext uri="{FF2B5EF4-FFF2-40B4-BE49-F238E27FC236}">
                <a16:creationId xmlns:a16="http://schemas.microsoft.com/office/drawing/2014/main" id="{D6CE30A5-8B65-384B-A8B9-6F711A521946}"/>
              </a:ext>
            </a:extLst>
          </p:cNvPr>
          <p:cNvSpPr>
            <a:spLocks noGrp="1"/>
          </p:cNvSpPr>
          <p:nvPr>
            <p:ph type="body" sz="quarter" idx="20"/>
          </p:nvPr>
        </p:nvSpPr>
        <p:spPr>
          <a:xfrm>
            <a:off x="6172200" y="3145536"/>
            <a:ext cx="2322576" cy="265176"/>
          </a:xfrm>
        </p:spPr>
        <p:txBody>
          <a:bodyPr rtlCol="0" anchor="ctr">
            <a:noAutofit/>
          </a:bodyPr>
          <a:lstStyle>
            <a:lvl1pPr marL="0" indent="0" algn="ctr">
              <a:lnSpc>
                <a:spcPct val="100000"/>
              </a:lnSpc>
              <a:spcBef>
                <a:spcPts val="0"/>
              </a:spcBef>
              <a:buNone/>
              <a:defRPr lang="fr-FR" sz="1400" spc="20" baseline="0">
                <a:latin typeface="+mn-lt"/>
              </a:defRPr>
            </a:lvl1pPr>
          </a:lstStyle>
          <a:p>
            <a:pPr lvl="0" rtl="0"/>
            <a:r>
              <a:rPr lang="fr-FR"/>
              <a:t>Cliquez pour modifier les styles du texte du masque</a:t>
            </a:r>
          </a:p>
        </p:txBody>
      </p:sp>
      <p:sp>
        <p:nvSpPr>
          <p:cNvPr id="14" name="Espace réservé d’image 17">
            <a:extLst>
              <a:ext uri="{FF2B5EF4-FFF2-40B4-BE49-F238E27FC236}">
                <a16:creationId xmlns:a16="http://schemas.microsoft.com/office/drawing/2014/main" id="{AA1AC2FE-336D-4E7F-2C86-6A8C29BA8F90}"/>
              </a:ext>
            </a:extLst>
          </p:cNvPr>
          <p:cNvSpPr>
            <a:spLocks noGrp="1" noChangeAspect="1"/>
          </p:cNvSpPr>
          <p:nvPr>
            <p:ph type="pic" sz="quarter" idx="28"/>
          </p:nvPr>
        </p:nvSpPr>
        <p:spPr>
          <a:xfrm>
            <a:off x="6772144" y="3818492"/>
            <a:ext cx="1160392" cy="1161288"/>
          </a:xfrm>
        </p:spPr>
        <p:txBody>
          <a:bodyPr rtlCol="0" anchor="ctr">
            <a:normAutofit/>
          </a:bodyPr>
          <a:lstStyle>
            <a:lvl1pPr marL="0" indent="0" algn="ctr">
              <a:buNone/>
              <a:defRPr lang="fr-FR" sz="1800"/>
            </a:lvl1pPr>
          </a:lstStyle>
          <a:p>
            <a:pPr rtl="0"/>
            <a:r>
              <a:rPr lang="fr-FR"/>
              <a:t>Cliquez sur l'icône pour ajouter une image</a:t>
            </a:r>
            <a:endParaRPr lang="fr-FR" dirty="0"/>
          </a:p>
        </p:txBody>
      </p:sp>
      <p:sp>
        <p:nvSpPr>
          <p:cNvPr id="27" name="Espace réservé du texte 19">
            <a:extLst>
              <a:ext uri="{FF2B5EF4-FFF2-40B4-BE49-F238E27FC236}">
                <a16:creationId xmlns:a16="http://schemas.microsoft.com/office/drawing/2014/main" id="{FA370BF1-09EC-DBE1-5118-8A92A0F90BC4}"/>
              </a:ext>
            </a:extLst>
          </p:cNvPr>
          <p:cNvSpPr>
            <a:spLocks noGrp="1"/>
          </p:cNvSpPr>
          <p:nvPr>
            <p:ph type="body" sz="quarter" idx="33"/>
          </p:nvPr>
        </p:nvSpPr>
        <p:spPr>
          <a:xfrm>
            <a:off x="6172200" y="5086511"/>
            <a:ext cx="2322576" cy="182880"/>
          </a:xfrm>
        </p:spPr>
        <p:txBody>
          <a:bodyPr rtlCol="0" anchor="ctr">
            <a:noAutofit/>
          </a:bodyPr>
          <a:lstStyle>
            <a:lvl1pPr marL="0" indent="0" algn="ctr">
              <a:lnSpc>
                <a:spcPct val="100000"/>
              </a:lnSpc>
              <a:spcBef>
                <a:spcPts val="0"/>
              </a:spcBef>
              <a:buNone/>
              <a:defRPr lang="fr-FR" sz="1600" spc="20" baseline="0">
                <a:latin typeface="Gill Sans Nova" panose="020B0602020104020203" pitchFamily="34" charset="0"/>
              </a:defRPr>
            </a:lvl1pPr>
          </a:lstStyle>
          <a:p>
            <a:pPr lvl="0" rtl="0"/>
            <a:r>
              <a:rPr lang="fr-FR"/>
              <a:t>Cliquez pour modifier les styles du texte du masque</a:t>
            </a:r>
          </a:p>
        </p:txBody>
      </p:sp>
      <p:sp>
        <p:nvSpPr>
          <p:cNvPr id="25" name="Espace réservé du texte 19">
            <a:extLst>
              <a:ext uri="{FF2B5EF4-FFF2-40B4-BE49-F238E27FC236}">
                <a16:creationId xmlns:a16="http://schemas.microsoft.com/office/drawing/2014/main" id="{5089D72C-E865-F5D3-CB1E-050AEF684453}"/>
              </a:ext>
            </a:extLst>
          </p:cNvPr>
          <p:cNvSpPr>
            <a:spLocks noGrp="1"/>
          </p:cNvSpPr>
          <p:nvPr>
            <p:ph type="body" sz="quarter" idx="32"/>
          </p:nvPr>
        </p:nvSpPr>
        <p:spPr>
          <a:xfrm>
            <a:off x="6172200" y="5305967"/>
            <a:ext cx="2322576" cy="265176"/>
          </a:xfrm>
        </p:spPr>
        <p:txBody>
          <a:bodyPr rtlCol="0" anchor="ctr">
            <a:noAutofit/>
          </a:bodyPr>
          <a:lstStyle>
            <a:lvl1pPr marL="0" indent="0" algn="ctr">
              <a:lnSpc>
                <a:spcPct val="100000"/>
              </a:lnSpc>
              <a:spcBef>
                <a:spcPts val="0"/>
              </a:spcBef>
              <a:buNone/>
              <a:defRPr lang="fr-FR" sz="1400" spc="20" baseline="0">
                <a:latin typeface="+mn-lt"/>
              </a:defRPr>
            </a:lvl1pPr>
          </a:lstStyle>
          <a:p>
            <a:pPr lvl="0" rtl="0"/>
            <a:r>
              <a:rPr lang="fr-FR"/>
              <a:t>Cliquez pour modifier les styles du texte du masque</a:t>
            </a:r>
          </a:p>
        </p:txBody>
      </p:sp>
      <p:sp>
        <p:nvSpPr>
          <p:cNvPr id="29" name="Espace réservé d’image 17">
            <a:extLst>
              <a:ext uri="{FF2B5EF4-FFF2-40B4-BE49-F238E27FC236}">
                <a16:creationId xmlns:a16="http://schemas.microsoft.com/office/drawing/2014/main" id="{D1C71745-769D-8F16-2B61-EF5D4012F1E3}"/>
              </a:ext>
            </a:extLst>
          </p:cNvPr>
          <p:cNvSpPr>
            <a:spLocks noGrp="1" noChangeAspect="1"/>
          </p:cNvSpPr>
          <p:nvPr>
            <p:ph type="pic" sz="quarter" idx="15"/>
          </p:nvPr>
        </p:nvSpPr>
        <p:spPr>
          <a:xfrm>
            <a:off x="9317533" y="1658061"/>
            <a:ext cx="1160392" cy="1161288"/>
          </a:xfrm>
        </p:spPr>
        <p:txBody>
          <a:bodyPr rtlCol="0" anchor="ctr">
            <a:normAutofit/>
          </a:bodyPr>
          <a:lstStyle>
            <a:lvl1pPr marL="0" indent="0" algn="ctr">
              <a:buNone/>
              <a:defRPr lang="fr-FR" sz="1800"/>
            </a:lvl1pPr>
          </a:lstStyle>
          <a:p>
            <a:pPr rtl="0"/>
            <a:r>
              <a:rPr lang="fr-FR"/>
              <a:t>Cliquez sur l'icône pour ajouter une image</a:t>
            </a:r>
            <a:endParaRPr lang="fr-FR" dirty="0"/>
          </a:p>
        </p:txBody>
      </p:sp>
      <p:sp>
        <p:nvSpPr>
          <p:cNvPr id="37" name="Espace réservé du texte 19">
            <a:extLst>
              <a:ext uri="{FF2B5EF4-FFF2-40B4-BE49-F238E27FC236}">
                <a16:creationId xmlns:a16="http://schemas.microsoft.com/office/drawing/2014/main" id="{D6D40AAC-2768-6F48-97AE-FD958D89FD8E}"/>
              </a:ext>
            </a:extLst>
          </p:cNvPr>
          <p:cNvSpPr>
            <a:spLocks noGrp="1"/>
          </p:cNvSpPr>
          <p:nvPr>
            <p:ph type="body" sz="quarter" idx="23"/>
          </p:nvPr>
        </p:nvSpPr>
        <p:spPr>
          <a:xfrm>
            <a:off x="8705088" y="2926080"/>
            <a:ext cx="2322576" cy="182880"/>
          </a:xfrm>
        </p:spPr>
        <p:txBody>
          <a:bodyPr rtlCol="0" anchor="ctr">
            <a:noAutofit/>
          </a:bodyPr>
          <a:lstStyle>
            <a:lvl1pPr marL="0" indent="0" algn="ctr">
              <a:lnSpc>
                <a:spcPct val="100000"/>
              </a:lnSpc>
              <a:spcBef>
                <a:spcPts val="0"/>
              </a:spcBef>
              <a:buNone/>
              <a:defRPr lang="fr-FR" sz="1600" spc="20" baseline="0">
                <a:latin typeface="Gill Sans Nova" panose="020B0602020104020203" pitchFamily="34" charset="0"/>
              </a:defRPr>
            </a:lvl1pPr>
          </a:lstStyle>
          <a:p>
            <a:pPr lvl="0" rtl="0"/>
            <a:r>
              <a:rPr lang="fr-FR"/>
              <a:t>Cliquez pour modifier les styles du texte du masque</a:t>
            </a:r>
          </a:p>
        </p:txBody>
      </p:sp>
      <p:sp>
        <p:nvSpPr>
          <p:cNvPr id="36" name="Espace réservé du texte 19">
            <a:extLst>
              <a:ext uri="{FF2B5EF4-FFF2-40B4-BE49-F238E27FC236}">
                <a16:creationId xmlns:a16="http://schemas.microsoft.com/office/drawing/2014/main" id="{85652007-C32E-173C-2A5F-B1C08D6140DD}"/>
              </a:ext>
            </a:extLst>
          </p:cNvPr>
          <p:cNvSpPr>
            <a:spLocks noGrp="1"/>
          </p:cNvSpPr>
          <p:nvPr>
            <p:ph type="body" sz="quarter" idx="22"/>
          </p:nvPr>
        </p:nvSpPr>
        <p:spPr>
          <a:xfrm>
            <a:off x="8705088" y="3145536"/>
            <a:ext cx="2322576" cy="265176"/>
          </a:xfrm>
        </p:spPr>
        <p:txBody>
          <a:bodyPr rtlCol="0" anchor="ctr">
            <a:noAutofit/>
          </a:bodyPr>
          <a:lstStyle>
            <a:lvl1pPr marL="0" indent="0" algn="ctr">
              <a:lnSpc>
                <a:spcPct val="100000"/>
              </a:lnSpc>
              <a:spcBef>
                <a:spcPts val="0"/>
              </a:spcBef>
              <a:buNone/>
              <a:defRPr lang="fr-FR" sz="1400" spc="20" baseline="0">
                <a:latin typeface="+mn-lt"/>
              </a:defRPr>
            </a:lvl1pPr>
          </a:lstStyle>
          <a:p>
            <a:pPr lvl="0" rtl="0"/>
            <a:r>
              <a:rPr lang="fr-FR"/>
              <a:t>Cliquez pour modifier les styles du texte du masque</a:t>
            </a:r>
          </a:p>
        </p:txBody>
      </p:sp>
      <p:sp>
        <p:nvSpPr>
          <p:cNvPr id="47" name="Espace réservé d’image 17">
            <a:extLst>
              <a:ext uri="{FF2B5EF4-FFF2-40B4-BE49-F238E27FC236}">
                <a16:creationId xmlns:a16="http://schemas.microsoft.com/office/drawing/2014/main" id="{4F7ECA98-24CD-8CC5-A3EC-BFF5E9B11748}"/>
              </a:ext>
            </a:extLst>
          </p:cNvPr>
          <p:cNvSpPr>
            <a:spLocks noGrp="1" noChangeAspect="1"/>
          </p:cNvSpPr>
          <p:nvPr>
            <p:ph type="pic" sz="quarter" idx="27"/>
          </p:nvPr>
        </p:nvSpPr>
        <p:spPr>
          <a:xfrm>
            <a:off x="9317533" y="3818492"/>
            <a:ext cx="1160392" cy="1161288"/>
          </a:xfrm>
        </p:spPr>
        <p:txBody>
          <a:bodyPr rtlCol="0" anchor="ctr">
            <a:normAutofit/>
          </a:bodyPr>
          <a:lstStyle>
            <a:lvl1pPr marL="0" indent="0" algn="ctr">
              <a:buNone/>
              <a:defRPr lang="fr-FR" sz="1800"/>
            </a:lvl1pPr>
          </a:lstStyle>
          <a:p>
            <a:pPr rtl="0"/>
            <a:r>
              <a:rPr lang="fr-FR"/>
              <a:t>Cliquez sur l'icône pour ajouter une image</a:t>
            </a:r>
            <a:endParaRPr lang="fr-FR" dirty="0"/>
          </a:p>
        </p:txBody>
      </p:sp>
      <p:sp>
        <p:nvSpPr>
          <p:cNvPr id="42" name="Espace réservé du texte 19">
            <a:extLst>
              <a:ext uri="{FF2B5EF4-FFF2-40B4-BE49-F238E27FC236}">
                <a16:creationId xmlns:a16="http://schemas.microsoft.com/office/drawing/2014/main" id="{46CBECF2-D93E-3DF9-064C-CB4A3262B691}"/>
              </a:ext>
            </a:extLst>
          </p:cNvPr>
          <p:cNvSpPr>
            <a:spLocks noGrp="1"/>
          </p:cNvSpPr>
          <p:nvPr>
            <p:ph type="body" sz="quarter" idx="35"/>
          </p:nvPr>
        </p:nvSpPr>
        <p:spPr>
          <a:xfrm>
            <a:off x="8705088" y="5086511"/>
            <a:ext cx="2322576" cy="182880"/>
          </a:xfrm>
        </p:spPr>
        <p:txBody>
          <a:bodyPr rtlCol="0" anchor="ctr">
            <a:noAutofit/>
          </a:bodyPr>
          <a:lstStyle>
            <a:lvl1pPr marL="0" indent="0" algn="ctr">
              <a:lnSpc>
                <a:spcPct val="100000"/>
              </a:lnSpc>
              <a:spcBef>
                <a:spcPts val="0"/>
              </a:spcBef>
              <a:buNone/>
              <a:defRPr lang="fr-FR" sz="1600" spc="20" baseline="0">
                <a:latin typeface="Gill Sans Nova" panose="020B0602020104020203" pitchFamily="34" charset="0"/>
              </a:defRPr>
            </a:lvl1pPr>
          </a:lstStyle>
          <a:p>
            <a:pPr lvl="0" rtl="0"/>
            <a:r>
              <a:rPr lang="fr-FR"/>
              <a:t>Cliquez pour modifier les styles du texte du masque</a:t>
            </a:r>
          </a:p>
        </p:txBody>
      </p:sp>
      <p:sp>
        <p:nvSpPr>
          <p:cNvPr id="41" name="Espace réservé du texte 19">
            <a:extLst>
              <a:ext uri="{FF2B5EF4-FFF2-40B4-BE49-F238E27FC236}">
                <a16:creationId xmlns:a16="http://schemas.microsoft.com/office/drawing/2014/main" id="{71E06E16-A083-B853-8155-7FF97AD1DE8F}"/>
              </a:ext>
            </a:extLst>
          </p:cNvPr>
          <p:cNvSpPr>
            <a:spLocks noGrp="1"/>
          </p:cNvSpPr>
          <p:nvPr>
            <p:ph type="body" sz="quarter" idx="34"/>
          </p:nvPr>
        </p:nvSpPr>
        <p:spPr>
          <a:xfrm>
            <a:off x="8705088" y="5305967"/>
            <a:ext cx="2322576" cy="265176"/>
          </a:xfrm>
        </p:spPr>
        <p:txBody>
          <a:bodyPr rtlCol="0" anchor="ctr">
            <a:noAutofit/>
          </a:bodyPr>
          <a:lstStyle>
            <a:lvl1pPr marL="0" indent="0" algn="ctr">
              <a:lnSpc>
                <a:spcPct val="100000"/>
              </a:lnSpc>
              <a:spcBef>
                <a:spcPts val="0"/>
              </a:spcBef>
              <a:buNone/>
              <a:defRPr lang="fr-FR" sz="1400" spc="20" baseline="0">
                <a:latin typeface="+mn-lt"/>
              </a:defRPr>
            </a:lvl1pPr>
          </a:lstStyle>
          <a:p>
            <a:pPr lvl="0" rtl="0"/>
            <a:r>
              <a:rPr lang="fr-FR"/>
              <a:t>Cliquez pour modifier les styles du texte du masque</a:t>
            </a:r>
          </a:p>
        </p:txBody>
      </p:sp>
      <p:sp>
        <p:nvSpPr>
          <p:cNvPr id="3" name="Espace réservé du pied de page 2">
            <a:extLst>
              <a:ext uri="{FF2B5EF4-FFF2-40B4-BE49-F238E27FC236}">
                <a16:creationId xmlns:a16="http://schemas.microsoft.com/office/drawing/2014/main" id="{08AD4DF5-3AA4-926D-00B1-1C24F968F4AD}"/>
              </a:ext>
            </a:extLst>
          </p:cNvPr>
          <p:cNvSpPr>
            <a:spLocks noGrp="1"/>
          </p:cNvSpPr>
          <p:nvPr>
            <p:ph type="ftr" sz="quarter" idx="10"/>
          </p:nvPr>
        </p:nvSpPr>
        <p:spPr/>
        <p:txBody>
          <a:bodyPr rtlCol="0"/>
          <a:lstStyle>
            <a:defPPr>
              <a:defRPr lang="fr-FR"/>
            </a:defPPr>
          </a:lstStyle>
          <a:p>
            <a:pPr rtl="0"/>
            <a:r>
              <a:rPr lang="fr-FR"/>
              <a:t>Titre de la présentation</a:t>
            </a:r>
            <a:endParaRPr lang="fr-FR" dirty="0"/>
          </a:p>
        </p:txBody>
      </p:sp>
      <p:sp>
        <p:nvSpPr>
          <p:cNvPr id="4" name="Espace réservé du numéro de diapositive 3">
            <a:extLst>
              <a:ext uri="{FF2B5EF4-FFF2-40B4-BE49-F238E27FC236}">
                <a16:creationId xmlns:a16="http://schemas.microsoft.com/office/drawing/2014/main" id="{CE3EC206-AFEC-E74D-0522-B0D47B2E7A6E}"/>
              </a:ext>
            </a:extLst>
          </p:cNvPr>
          <p:cNvSpPr>
            <a:spLocks noGrp="1"/>
          </p:cNvSpPr>
          <p:nvPr>
            <p:ph type="sldNum" sz="quarter" idx="11"/>
          </p:nvPr>
        </p:nvSpPr>
        <p:spPr/>
        <p:txBody>
          <a:bodyPr rtlCol="0"/>
          <a:lstStyle>
            <a:defPPr>
              <a:defRPr lang="fr-FR"/>
            </a:defPPr>
          </a:lstStyle>
          <a:p>
            <a:pPr rtl="0"/>
            <a:fld id="{294A09A9-5501-47C1-A89A-A340965A2BE2}" type="slidenum">
              <a:rPr lang="fr-FR" smtClean="0"/>
              <a:pPr rtl="0"/>
              <a:t>‹N°›</a:t>
            </a:fld>
            <a:endParaRPr lang="fr-FR" dirty="0"/>
          </a:p>
        </p:txBody>
      </p:sp>
    </p:spTree>
    <p:extLst>
      <p:ext uri="{BB962C8B-B14F-4D97-AF65-F5344CB8AC3E}">
        <p14:creationId xmlns:p14="http://schemas.microsoft.com/office/powerpoint/2010/main" val="3622323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rmAutofit/>
          </a:bodyPr>
          <a:lstStyle>
            <a:defPPr>
              <a:defRPr lang="fr-FR"/>
            </a:defPPr>
          </a:lstStyle>
          <a:p>
            <a:pPr rtl="0"/>
            <a:r>
              <a:rPr lang="fr-FR"/>
              <a:t>Modifiez le style du titre</a:t>
            </a:r>
          </a:p>
        </p:txBody>
      </p:sp>
      <p:sp>
        <p:nvSpPr>
          <p:cNvPr id="3" name="Espace réservé du texte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rmAutofit/>
          </a:bodyPr>
          <a:lstStyle>
            <a:defPPr>
              <a:defRPr lang="fr-FR"/>
            </a:defPPr>
          </a:lstStyle>
          <a:p>
            <a:pPr lvl="0" rtl="0"/>
            <a:r>
              <a:rPr lang="fr-FR"/>
              <a:t>Modifiez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p>
        </p:txBody>
      </p:sp>
      <p:sp>
        <p:nvSpPr>
          <p:cNvPr id="5" name="Espace réservé du pied de page 4">
            <a:extLst>
              <a:ext uri="{FF2B5EF4-FFF2-40B4-BE49-F238E27FC236}">
                <a16:creationId xmlns:a16="http://schemas.microsoft.com/office/drawing/2014/main" id="{60567522-C3B6-46EB-A361-BEC2510B00CA}"/>
              </a:ext>
            </a:extLst>
          </p:cNvPr>
          <p:cNvSpPr>
            <a:spLocks noGrp="1"/>
          </p:cNvSpPr>
          <p:nvPr>
            <p:ph type="ftr" sz="quarter" idx="3"/>
          </p:nvPr>
        </p:nvSpPr>
        <p:spPr>
          <a:xfrm>
            <a:off x="228600" y="6356350"/>
            <a:ext cx="4114800" cy="365125"/>
          </a:xfrm>
          <a:prstGeom prst="rect">
            <a:avLst/>
          </a:prstGeom>
        </p:spPr>
        <p:txBody>
          <a:bodyPr vert="horz" lIns="91440" tIns="45720" rIns="91440" bIns="45720" rtlCol="0" anchor="ctr"/>
          <a:lstStyle>
            <a:lvl1pPr algn="l">
              <a:defRPr lang="fr-FR" sz="1200">
                <a:solidFill>
                  <a:schemeClr val="tx1"/>
                </a:solidFill>
                <a:latin typeface="Gill Sans Nova Light" panose="020F0302020204030204" pitchFamily="34" charset="0"/>
                <a:cs typeface="Gill Sans Nova Light" panose="020F0302020204030204" pitchFamily="34" charset="0"/>
              </a:defRPr>
            </a:lvl1pPr>
          </a:lstStyle>
          <a:p>
            <a:pPr rtl="0"/>
            <a:r>
              <a:rPr lang="fr-FR"/>
              <a:t>Titre de la présentation</a:t>
            </a:r>
            <a:endParaRPr lang="fr-FR" dirty="0"/>
          </a:p>
        </p:txBody>
      </p:sp>
      <p:sp>
        <p:nvSpPr>
          <p:cNvPr id="6" name="Espace réservé du numéro de diapositive 5">
            <a:extLst>
              <a:ext uri="{FF2B5EF4-FFF2-40B4-BE49-F238E27FC236}">
                <a16:creationId xmlns:a16="http://schemas.microsoft.com/office/drawing/2014/main" id="{CDC57CF0-034F-450D-937C-718D5AF1A059}"/>
              </a:ext>
            </a:extLst>
          </p:cNvPr>
          <p:cNvSpPr>
            <a:spLocks noGrp="1"/>
          </p:cNvSpPr>
          <p:nvPr>
            <p:ph type="sldNum" sz="quarter" idx="4"/>
          </p:nvPr>
        </p:nvSpPr>
        <p:spPr>
          <a:xfrm>
            <a:off x="9208008" y="6356350"/>
            <a:ext cx="2743200" cy="365125"/>
          </a:xfrm>
          <a:prstGeom prst="rect">
            <a:avLst/>
          </a:prstGeom>
        </p:spPr>
        <p:txBody>
          <a:bodyPr vert="horz" lIns="91440" tIns="45720" rIns="91440" bIns="45720" rtlCol="0" anchor="ctr"/>
          <a:lstStyle>
            <a:lvl1pPr algn="r">
              <a:defRPr lang="fr-FR" sz="1200">
                <a:solidFill>
                  <a:schemeClr val="tx1"/>
                </a:solidFill>
                <a:latin typeface="Gill Sans Nova Light" panose="020F0302020204030204" pitchFamily="34" charset="0"/>
                <a:cs typeface="Gill Sans Nova Light" panose="020F0302020204030204" pitchFamily="34" charset="0"/>
              </a:defRPr>
            </a:lvl1pPr>
          </a:lstStyle>
          <a:p>
            <a:pPr rtl="0"/>
            <a:fld id="{294A09A9-5501-47C1-A89A-A340965A2BE2}" type="slidenum">
              <a:rPr lang="fr-FR" smtClean="0"/>
              <a:pPr rtl="0"/>
              <a:t>‹N°›</a:t>
            </a:fld>
            <a:endParaRPr lang="fr-FR"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68" r:id="rId2"/>
    <p:sldLayoutId id="2147483659" r:id="rId3"/>
    <p:sldLayoutId id="2147483651" r:id="rId4"/>
    <p:sldLayoutId id="2147483650" r:id="rId5"/>
    <p:sldLayoutId id="2147483663" r:id="rId6"/>
    <p:sldLayoutId id="2147483665" r:id="rId7"/>
    <p:sldLayoutId id="2147483660" r:id="rId8"/>
    <p:sldLayoutId id="2147483661" r:id="rId9"/>
    <p:sldLayoutId id="2147483662" r:id="rId10"/>
    <p:sldLayoutId id="2147483666" r:id="rId11"/>
    <p:sldLayoutId id="2147483653" r:id="rId12"/>
    <p:sldLayoutId id="2147483664" r:id="rId13"/>
    <p:sldLayoutId id="2147483667" r:id="rId14"/>
    <p:sldLayoutId id="2147483652" r:id="rId15"/>
    <p:sldLayoutId id="2147483654" r:id="rId16"/>
    <p:sldLayoutId id="2147483655" r:id="rId17"/>
    <p:sldLayoutId id="2147483656" r:id="rId18"/>
    <p:sldLayoutId id="2147483657" r:id="rId19"/>
  </p:sldLayoutIdLst>
  <p:hf hdr="0" dt="0"/>
  <p:txStyles>
    <p:titleStyle>
      <a:lvl1pPr algn="l" defTabSz="914400" rtl="0" eaLnBrk="1" latinLnBrk="0" hangingPunct="1">
        <a:lnSpc>
          <a:spcPct val="90000"/>
        </a:lnSpc>
        <a:spcBef>
          <a:spcPct val="0"/>
        </a:spcBef>
        <a:buNone/>
        <a:defRPr lang="fr-FR" sz="4400" kern="1200">
          <a:solidFill>
            <a:schemeClr val="accent3"/>
          </a:solidFill>
          <a:latin typeface="+mj-lt"/>
          <a:ea typeface="+mj-ea"/>
          <a:cs typeface="+mj-cs"/>
        </a:defRPr>
      </a:lvl1pPr>
    </p:titleStyle>
    <p:bodyStyle>
      <a:lvl1pPr marL="228600" indent="-228600" algn="l" defTabSz="914400" rtl="0" eaLnBrk="1" latinLnBrk="0" hangingPunct="1">
        <a:lnSpc>
          <a:spcPct val="90000"/>
        </a:lnSpc>
        <a:spcBef>
          <a:spcPts val="1000"/>
        </a:spcBef>
        <a:buClr>
          <a:srgbClr val="73292A"/>
        </a:buClr>
        <a:buFont typeface="Arial" panose="020B0604020202020204" pitchFamily="34" charset="0"/>
        <a:buChar char="•"/>
        <a:defRPr lang="fr-FR" sz="2800" kern="1200">
          <a:solidFill>
            <a:schemeClr val="accent3"/>
          </a:solidFill>
          <a:latin typeface="+mn-lt"/>
          <a:ea typeface="+mn-ea"/>
          <a:cs typeface="+mn-cs"/>
        </a:defRPr>
      </a:lvl1pPr>
      <a:lvl2pPr marL="685800" indent="-228600" algn="l" defTabSz="914400" rtl="0" eaLnBrk="1" latinLnBrk="0" hangingPunct="1">
        <a:lnSpc>
          <a:spcPct val="90000"/>
        </a:lnSpc>
        <a:spcBef>
          <a:spcPts val="500"/>
        </a:spcBef>
        <a:buClr>
          <a:srgbClr val="73292A"/>
        </a:buClr>
        <a:buFont typeface="Arial" panose="020B0604020202020204" pitchFamily="34" charset="0"/>
        <a:buChar char="•"/>
        <a:defRPr lang="fr-FR" sz="2400" kern="1200">
          <a:solidFill>
            <a:schemeClr val="accent3"/>
          </a:solidFill>
          <a:latin typeface="+mn-lt"/>
          <a:ea typeface="+mn-ea"/>
          <a:cs typeface="+mn-cs"/>
        </a:defRPr>
      </a:lvl2pPr>
      <a:lvl3pPr marL="1143000" indent="-228600" algn="l" defTabSz="914400" rtl="0" eaLnBrk="1" latinLnBrk="0" hangingPunct="1">
        <a:lnSpc>
          <a:spcPct val="90000"/>
        </a:lnSpc>
        <a:spcBef>
          <a:spcPts val="500"/>
        </a:spcBef>
        <a:buClr>
          <a:srgbClr val="73292A"/>
        </a:buClr>
        <a:buFont typeface="Arial" panose="020B0604020202020204" pitchFamily="34" charset="0"/>
        <a:buChar char="•"/>
        <a:defRPr lang="fr-FR" sz="2000" kern="1200">
          <a:solidFill>
            <a:schemeClr val="accent3"/>
          </a:solidFill>
          <a:latin typeface="+mn-lt"/>
          <a:ea typeface="+mn-ea"/>
          <a:cs typeface="+mn-cs"/>
        </a:defRPr>
      </a:lvl3pPr>
      <a:lvl4pPr marL="1600200" indent="-228600" algn="l" defTabSz="914400" rtl="0" eaLnBrk="1" latinLnBrk="0" hangingPunct="1">
        <a:lnSpc>
          <a:spcPct val="90000"/>
        </a:lnSpc>
        <a:spcBef>
          <a:spcPts val="500"/>
        </a:spcBef>
        <a:buClr>
          <a:srgbClr val="73292A"/>
        </a:buClr>
        <a:buFont typeface="Arial" panose="020B0604020202020204" pitchFamily="34" charset="0"/>
        <a:buChar char="•"/>
        <a:defRPr lang="fr-FR" sz="1800" kern="1200">
          <a:solidFill>
            <a:schemeClr val="accent3"/>
          </a:solidFill>
          <a:latin typeface="+mn-lt"/>
          <a:ea typeface="+mn-ea"/>
          <a:cs typeface="+mn-cs"/>
        </a:defRPr>
      </a:lvl4pPr>
      <a:lvl5pPr marL="2057400" indent="-228600" algn="l" defTabSz="914400" rtl="0" eaLnBrk="1" latinLnBrk="0" hangingPunct="1">
        <a:lnSpc>
          <a:spcPct val="90000"/>
        </a:lnSpc>
        <a:spcBef>
          <a:spcPts val="500"/>
        </a:spcBef>
        <a:buClr>
          <a:srgbClr val="73292A"/>
        </a:buClr>
        <a:buFont typeface="Arial" panose="020B0604020202020204" pitchFamily="34" charset="0"/>
        <a:buChar char="•"/>
        <a:defRPr lang="fr-FR" sz="1800" kern="1200">
          <a:solidFill>
            <a:schemeClr val="accent3"/>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fr-F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fr-F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fr-F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fr-FR" sz="1800" kern="1200">
          <a:solidFill>
            <a:schemeClr val="tx1"/>
          </a:solidFill>
          <a:latin typeface="+mn-lt"/>
          <a:ea typeface="+mn-ea"/>
          <a:cs typeface="+mn-cs"/>
        </a:defRPr>
      </a:lvl9pPr>
    </p:bodyStyle>
    <p:otherStyle>
      <a:defPPr>
        <a:defRPr lang="fr-FR"/>
      </a:defPPr>
      <a:lvl1pPr marL="0" algn="l" defTabSz="914400" rtl="0" eaLnBrk="1" latinLnBrk="0" hangingPunct="1">
        <a:defRPr lang="fr-FR" sz="1800" kern="1200">
          <a:solidFill>
            <a:schemeClr val="tx1"/>
          </a:solidFill>
          <a:latin typeface="+mn-lt"/>
          <a:ea typeface="+mn-ea"/>
          <a:cs typeface="+mn-cs"/>
        </a:defRPr>
      </a:lvl1pPr>
      <a:lvl2pPr marL="457200" algn="l" defTabSz="914400" rtl="0" eaLnBrk="1" latinLnBrk="0" hangingPunct="1">
        <a:defRPr lang="fr-FR" sz="1800" kern="1200">
          <a:solidFill>
            <a:schemeClr val="tx1"/>
          </a:solidFill>
          <a:latin typeface="+mn-lt"/>
          <a:ea typeface="+mn-ea"/>
          <a:cs typeface="+mn-cs"/>
        </a:defRPr>
      </a:lvl2pPr>
      <a:lvl3pPr marL="914400" algn="l" defTabSz="914400" rtl="0" eaLnBrk="1" latinLnBrk="0" hangingPunct="1">
        <a:defRPr lang="fr-FR" sz="1800" kern="1200">
          <a:solidFill>
            <a:schemeClr val="tx1"/>
          </a:solidFill>
          <a:latin typeface="+mn-lt"/>
          <a:ea typeface="+mn-ea"/>
          <a:cs typeface="+mn-cs"/>
        </a:defRPr>
      </a:lvl3pPr>
      <a:lvl4pPr marL="1371600" algn="l" defTabSz="914400" rtl="0" eaLnBrk="1" latinLnBrk="0" hangingPunct="1">
        <a:defRPr lang="fr-FR" sz="1800" kern="1200">
          <a:solidFill>
            <a:schemeClr val="tx1"/>
          </a:solidFill>
          <a:latin typeface="+mn-lt"/>
          <a:ea typeface="+mn-ea"/>
          <a:cs typeface="+mn-cs"/>
        </a:defRPr>
      </a:lvl4pPr>
      <a:lvl5pPr marL="1828800" algn="l" defTabSz="914400" rtl="0" eaLnBrk="1" latinLnBrk="0" hangingPunct="1">
        <a:defRPr lang="fr-FR" sz="1800" kern="1200">
          <a:solidFill>
            <a:schemeClr val="tx1"/>
          </a:solidFill>
          <a:latin typeface="+mn-lt"/>
          <a:ea typeface="+mn-ea"/>
          <a:cs typeface="+mn-cs"/>
        </a:defRPr>
      </a:lvl5pPr>
      <a:lvl6pPr marL="2286000" algn="l" defTabSz="914400" rtl="0" eaLnBrk="1" latinLnBrk="0" hangingPunct="1">
        <a:defRPr lang="fr-FR" sz="1800" kern="1200">
          <a:solidFill>
            <a:schemeClr val="tx1"/>
          </a:solidFill>
          <a:latin typeface="+mn-lt"/>
          <a:ea typeface="+mn-ea"/>
          <a:cs typeface="+mn-cs"/>
        </a:defRPr>
      </a:lvl6pPr>
      <a:lvl7pPr marL="2743200" algn="l" defTabSz="914400" rtl="0" eaLnBrk="1" latinLnBrk="0" hangingPunct="1">
        <a:defRPr lang="fr-FR" sz="1800" kern="1200">
          <a:solidFill>
            <a:schemeClr val="tx1"/>
          </a:solidFill>
          <a:latin typeface="+mn-lt"/>
          <a:ea typeface="+mn-ea"/>
          <a:cs typeface="+mn-cs"/>
        </a:defRPr>
      </a:lvl7pPr>
      <a:lvl8pPr marL="3200400" algn="l" defTabSz="914400" rtl="0" eaLnBrk="1" latinLnBrk="0" hangingPunct="1">
        <a:defRPr lang="fr-FR" sz="1800" kern="1200">
          <a:solidFill>
            <a:schemeClr val="tx1"/>
          </a:solidFill>
          <a:latin typeface="+mn-lt"/>
          <a:ea typeface="+mn-ea"/>
          <a:cs typeface="+mn-cs"/>
        </a:defRPr>
      </a:lvl8pPr>
      <a:lvl9pPr marL="3657600" algn="l" defTabSz="914400" rtl="0" eaLnBrk="1" latinLnBrk="0" hangingPunct="1">
        <a:defRPr lang="fr-F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6.png"/><Relationship Id="rId7" Type="http://schemas.openxmlformats.org/officeDocument/2006/relationships/image" Target="../media/image20.jfif"/><Relationship Id="rId2" Type="http://schemas.openxmlformats.org/officeDocument/2006/relationships/image" Target="../media/image15.jfif"/><Relationship Id="rId1" Type="http://schemas.openxmlformats.org/officeDocument/2006/relationships/slideLayout" Target="../slideLayouts/slideLayout9.xml"/><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jfif"/><Relationship Id="rId9" Type="http://schemas.openxmlformats.org/officeDocument/2006/relationships/image" Target="../media/image22.svg"/></Relationships>
</file>

<file path=ppt/slides/_rels/slide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D24180B-35BA-C28E-820F-59C84FBDD99A}"/>
              </a:ext>
            </a:extLst>
          </p:cNvPr>
          <p:cNvSpPr>
            <a:spLocks noGrp="1"/>
          </p:cNvSpPr>
          <p:nvPr>
            <p:ph type="ctrTitle"/>
          </p:nvPr>
        </p:nvSpPr>
        <p:spPr>
          <a:xfrm>
            <a:off x="2971238" y="2706624"/>
            <a:ext cx="5933065" cy="1369558"/>
          </a:xfrm>
        </p:spPr>
        <p:txBody>
          <a:bodyPr rtlCol="0"/>
          <a:lstStyle>
            <a:defPPr>
              <a:defRPr lang="fr-FR"/>
            </a:defPPr>
          </a:lstStyle>
          <a:p>
            <a:pPr rtl="0"/>
            <a:r>
              <a:rPr lang="fr-FR" sz="4400" spc="-20" dirty="0"/>
              <a:t>La programmation orientée objet</a:t>
            </a:r>
          </a:p>
        </p:txBody>
      </p:sp>
      <p:sp>
        <p:nvSpPr>
          <p:cNvPr id="3" name="Sous-titre 2">
            <a:extLst>
              <a:ext uri="{FF2B5EF4-FFF2-40B4-BE49-F238E27FC236}">
                <a16:creationId xmlns:a16="http://schemas.microsoft.com/office/drawing/2014/main" id="{626260E8-21BF-1371-4767-5E86248A7A7B}"/>
              </a:ext>
            </a:extLst>
          </p:cNvPr>
          <p:cNvSpPr>
            <a:spLocks noGrp="1"/>
          </p:cNvSpPr>
          <p:nvPr>
            <p:ph type="subTitle" idx="1"/>
          </p:nvPr>
        </p:nvSpPr>
        <p:spPr/>
        <p:txBody>
          <a:bodyPr rtlCol="0">
            <a:normAutofit fontScale="85000" lnSpcReduction="10000"/>
          </a:bodyPr>
          <a:lstStyle>
            <a:defPPr>
              <a:defRPr lang="fr-FR"/>
            </a:defPPr>
          </a:lstStyle>
          <a:p>
            <a:pPr rtl="0"/>
            <a:r>
              <a:rPr lang="fr-FR" dirty="0"/>
              <a:t>Table des codeurs acharnés</a:t>
            </a:r>
          </a:p>
        </p:txBody>
      </p:sp>
    </p:spTree>
    <p:extLst>
      <p:ext uri="{BB962C8B-B14F-4D97-AF65-F5344CB8AC3E}">
        <p14:creationId xmlns:p14="http://schemas.microsoft.com/office/powerpoint/2010/main" val="31771807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urtains"/>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9554157-869F-9BBE-CFCF-717129CA6907}"/>
              </a:ext>
            </a:extLst>
          </p:cNvPr>
          <p:cNvSpPr>
            <a:spLocks noGrp="1"/>
          </p:cNvSpPr>
          <p:nvPr>
            <p:ph type="title"/>
          </p:nvPr>
        </p:nvSpPr>
        <p:spPr>
          <a:xfrm>
            <a:off x="1748028" y="1389888"/>
            <a:ext cx="8695944" cy="1325880"/>
          </a:xfrm>
        </p:spPr>
        <p:txBody>
          <a:bodyPr rtlCol="0"/>
          <a:lstStyle>
            <a:defPPr>
              <a:defRPr lang="fr-FR"/>
            </a:defPPr>
          </a:lstStyle>
          <a:p>
            <a:pPr rtl="0"/>
            <a:r>
              <a:rPr lang="fr-FR" dirty="0">
                <a:solidFill>
                  <a:schemeClr val="accent3"/>
                </a:solidFill>
                <a:latin typeface="Baskerville Old Face" panose="02020602080505020303" pitchFamily="18" charset="77"/>
              </a:rPr>
              <a:t>Les propriétés en POO</a:t>
            </a:r>
            <a:endParaRPr lang="fr-FR" dirty="0"/>
          </a:p>
        </p:txBody>
      </p:sp>
      <p:sp>
        <p:nvSpPr>
          <p:cNvPr id="3" name="Espace réservé du contenu 2">
            <a:extLst>
              <a:ext uri="{FF2B5EF4-FFF2-40B4-BE49-F238E27FC236}">
                <a16:creationId xmlns:a16="http://schemas.microsoft.com/office/drawing/2014/main" id="{DC9AC05D-560D-1665-8879-549C0B4EDE5C}"/>
              </a:ext>
            </a:extLst>
          </p:cNvPr>
          <p:cNvSpPr>
            <a:spLocks noGrp="1"/>
          </p:cNvSpPr>
          <p:nvPr>
            <p:ph idx="1"/>
          </p:nvPr>
        </p:nvSpPr>
        <p:spPr>
          <a:xfrm>
            <a:off x="2223516" y="2545228"/>
            <a:ext cx="7744968" cy="2697480"/>
          </a:xfrm>
        </p:spPr>
        <p:txBody>
          <a:bodyPr rtlCol="0">
            <a:normAutofit fontScale="92500" lnSpcReduction="20000"/>
          </a:bodyPr>
          <a:lstStyle>
            <a:defPPr>
              <a:defRPr lang="fr-FR"/>
            </a:defPPr>
          </a:lstStyle>
          <a:p>
            <a:pPr marL="0" indent="0" rtl="0">
              <a:lnSpc>
                <a:spcPct val="100000"/>
              </a:lnSpc>
              <a:buNone/>
            </a:pPr>
            <a:r>
              <a:rPr lang="fr-FR" dirty="0">
                <a:latin typeface="+mj-lt"/>
                <a:cs typeface="Calibri"/>
              </a:rPr>
              <a:t>En programmation orientée objet (POO), une propriété (ou attribut) d’un objet désigne les données qui le décrivent. Par exemple, si nous prenons l’analogie d’une voiture, ses propriétés pourraient inclure des informations telles que la couleur, la marque, le modèle, le nombre de portes, etc. Ces propriétés sont essentielles pour caractériser un objet et lui permettre d’interagir avec d’autres objets dans un système orienté objet.</a:t>
            </a:r>
          </a:p>
          <a:p>
            <a:pPr marL="0" indent="0" rtl="0">
              <a:lnSpc>
                <a:spcPct val="100000"/>
              </a:lnSpc>
              <a:buNone/>
            </a:pPr>
            <a:endParaRPr lang="fr-FR" dirty="0">
              <a:latin typeface="+mj-lt"/>
              <a:cs typeface="Calibri"/>
            </a:endParaRPr>
          </a:p>
          <a:p>
            <a:pPr marL="0" indent="0" rtl="0">
              <a:lnSpc>
                <a:spcPct val="100000"/>
              </a:lnSpc>
              <a:buNone/>
            </a:pPr>
            <a:r>
              <a:rPr lang="fr-FR" dirty="0">
                <a:latin typeface="+mj-lt"/>
                <a:cs typeface="Calibri"/>
              </a:rPr>
              <a:t>En résumé, les propriétés sont les caractéristiques ou les données spécifiques à un objet, et elles jouent un rôle crucial dans la conception et la manipulation des objets dans un programme POO.</a:t>
            </a:r>
          </a:p>
        </p:txBody>
      </p:sp>
      <p:sp>
        <p:nvSpPr>
          <p:cNvPr id="4" name="Espace réservé du pied de page 3">
            <a:extLst>
              <a:ext uri="{FF2B5EF4-FFF2-40B4-BE49-F238E27FC236}">
                <a16:creationId xmlns:a16="http://schemas.microsoft.com/office/drawing/2014/main" id="{8EF088D1-E89A-FD55-EB44-49411774536D}"/>
              </a:ext>
            </a:extLst>
          </p:cNvPr>
          <p:cNvSpPr>
            <a:spLocks noGrp="1"/>
          </p:cNvSpPr>
          <p:nvPr>
            <p:ph type="ftr" sz="quarter" idx="10"/>
          </p:nvPr>
        </p:nvSpPr>
        <p:spPr/>
        <p:txBody>
          <a:bodyPr rtlCol="0"/>
          <a:lstStyle>
            <a:defPPr>
              <a:defRPr lang="fr-FR"/>
            </a:defPPr>
          </a:lstStyle>
          <a:p>
            <a:pPr rtl="0"/>
            <a:r>
              <a:rPr lang="fr-FR"/>
              <a:t>Titre de la présentation</a:t>
            </a:r>
            <a:endParaRPr lang="fr-FR" dirty="0"/>
          </a:p>
        </p:txBody>
      </p:sp>
      <p:sp>
        <p:nvSpPr>
          <p:cNvPr id="5" name="Espace réservé du numéro de diapositive 4">
            <a:extLst>
              <a:ext uri="{FF2B5EF4-FFF2-40B4-BE49-F238E27FC236}">
                <a16:creationId xmlns:a16="http://schemas.microsoft.com/office/drawing/2014/main" id="{94026A48-6EF8-D4D0-2C6E-1F96935EA501}"/>
              </a:ext>
            </a:extLst>
          </p:cNvPr>
          <p:cNvSpPr>
            <a:spLocks noGrp="1"/>
          </p:cNvSpPr>
          <p:nvPr>
            <p:ph type="sldNum" sz="quarter" idx="11"/>
          </p:nvPr>
        </p:nvSpPr>
        <p:spPr/>
        <p:txBody>
          <a:bodyPr rtlCol="0"/>
          <a:lstStyle>
            <a:defPPr>
              <a:defRPr lang="fr-FR"/>
            </a:defPPr>
          </a:lstStyle>
          <a:p>
            <a:pPr rtl="0"/>
            <a:fld id="{294A09A9-5501-47C1-A89A-A340965A2BE2}" type="slidenum">
              <a:rPr lang="fr-FR" smtClean="0"/>
              <a:pPr rtl="0"/>
              <a:t>10</a:t>
            </a:fld>
            <a:endParaRPr lang="fr-FR" dirty="0"/>
          </a:p>
        </p:txBody>
      </p:sp>
    </p:spTree>
    <p:extLst>
      <p:ext uri="{BB962C8B-B14F-4D97-AF65-F5344CB8AC3E}">
        <p14:creationId xmlns:p14="http://schemas.microsoft.com/office/powerpoint/2010/main" val="6566523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9554157-869F-9BBE-CFCF-717129CA6907}"/>
              </a:ext>
            </a:extLst>
          </p:cNvPr>
          <p:cNvSpPr>
            <a:spLocks noGrp="1"/>
          </p:cNvSpPr>
          <p:nvPr>
            <p:ph type="title"/>
          </p:nvPr>
        </p:nvSpPr>
        <p:spPr>
          <a:xfrm>
            <a:off x="1748028" y="1389888"/>
            <a:ext cx="8695944" cy="1325880"/>
          </a:xfrm>
        </p:spPr>
        <p:txBody>
          <a:bodyPr rtlCol="0"/>
          <a:lstStyle>
            <a:defPPr>
              <a:defRPr lang="fr-FR"/>
            </a:defPPr>
          </a:lstStyle>
          <a:p>
            <a:pPr rtl="0"/>
            <a:r>
              <a:rPr lang="fr-FR" dirty="0">
                <a:solidFill>
                  <a:schemeClr val="accent3"/>
                </a:solidFill>
                <a:latin typeface="Baskerville Old Face" panose="02020602080505020303" pitchFamily="18" charset="77"/>
              </a:rPr>
              <a:t>Les </a:t>
            </a:r>
            <a:r>
              <a:rPr lang="fr-FR" dirty="0">
                <a:latin typeface="Baskerville Old Face" panose="02020602080505020303" pitchFamily="18" charset="77"/>
              </a:rPr>
              <a:t>méthodes</a:t>
            </a:r>
            <a:r>
              <a:rPr lang="fr-FR" dirty="0">
                <a:solidFill>
                  <a:schemeClr val="accent3"/>
                </a:solidFill>
                <a:latin typeface="Baskerville Old Face" panose="02020602080505020303" pitchFamily="18" charset="77"/>
              </a:rPr>
              <a:t> en POO</a:t>
            </a:r>
            <a:endParaRPr lang="fr-FR" dirty="0"/>
          </a:p>
        </p:txBody>
      </p:sp>
      <p:sp>
        <p:nvSpPr>
          <p:cNvPr id="3" name="Espace réservé du contenu 2">
            <a:extLst>
              <a:ext uri="{FF2B5EF4-FFF2-40B4-BE49-F238E27FC236}">
                <a16:creationId xmlns:a16="http://schemas.microsoft.com/office/drawing/2014/main" id="{DC9AC05D-560D-1665-8879-549C0B4EDE5C}"/>
              </a:ext>
            </a:extLst>
          </p:cNvPr>
          <p:cNvSpPr>
            <a:spLocks noGrp="1"/>
          </p:cNvSpPr>
          <p:nvPr>
            <p:ph idx="1"/>
          </p:nvPr>
        </p:nvSpPr>
        <p:spPr/>
        <p:txBody>
          <a:bodyPr rtlCol="0">
            <a:normAutofit/>
          </a:bodyPr>
          <a:lstStyle>
            <a:defPPr>
              <a:defRPr lang="fr-FR"/>
            </a:defPPr>
          </a:lstStyle>
          <a:p>
            <a:pPr marL="0" indent="0" rtl="0">
              <a:lnSpc>
                <a:spcPct val="100000"/>
              </a:lnSpc>
              <a:buNone/>
            </a:pPr>
            <a:r>
              <a:rPr lang="fr-FR" b="0" i="0" dirty="0">
                <a:effectLst/>
                <a:latin typeface="+mj-lt"/>
              </a:rPr>
              <a:t>En programmation orientée objet (POO), une méthode est une fonction associée à un objet ou à une classe. Les méthodes définissent le comportement des objets, c'est-à-dire les actions que les objets peuvent effectuer. Elles sont utilisées pour manipuler les données encapsulées dans les objets, effectuer des opérations spécifiques, ou répondre à des messages. </a:t>
            </a:r>
            <a:br>
              <a:rPr lang="fr-FR" dirty="0">
                <a:latin typeface="+mj-lt"/>
              </a:rPr>
            </a:br>
            <a:endParaRPr lang="fr-FR" dirty="0">
              <a:latin typeface="+mj-lt"/>
              <a:cs typeface="Calibri"/>
            </a:endParaRPr>
          </a:p>
        </p:txBody>
      </p:sp>
      <p:sp>
        <p:nvSpPr>
          <p:cNvPr id="4" name="Espace réservé du pied de page 3">
            <a:extLst>
              <a:ext uri="{FF2B5EF4-FFF2-40B4-BE49-F238E27FC236}">
                <a16:creationId xmlns:a16="http://schemas.microsoft.com/office/drawing/2014/main" id="{8EF088D1-E89A-FD55-EB44-49411774536D}"/>
              </a:ext>
            </a:extLst>
          </p:cNvPr>
          <p:cNvSpPr>
            <a:spLocks noGrp="1"/>
          </p:cNvSpPr>
          <p:nvPr>
            <p:ph type="ftr" sz="quarter" idx="10"/>
          </p:nvPr>
        </p:nvSpPr>
        <p:spPr/>
        <p:txBody>
          <a:bodyPr rtlCol="0"/>
          <a:lstStyle>
            <a:defPPr>
              <a:defRPr lang="fr-FR"/>
            </a:defPPr>
          </a:lstStyle>
          <a:p>
            <a:pPr rtl="0"/>
            <a:r>
              <a:rPr lang="fr-FR"/>
              <a:t>Titre de la présentation</a:t>
            </a:r>
            <a:endParaRPr lang="fr-FR" dirty="0"/>
          </a:p>
        </p:txBody>
      </p:sp>
      <p:sp>
        <p:nvSpPr>
          <p:cNvPr id="5" name="Espace réservé du numéro de diapositive 4">
            <a:extLst>
              <a:ext uri="{FF2B5EF4-FFF2-40B4-BE49-F238E27FC236}">
                <a16:creationId xmlns:a16="http://schemas.microsoft.com/office/drawing/2014/main" id="{94026A48-6EF8-D4D0-2C6E-1F96935EA501}"/>
              </a:ext>
            </a:extLst>
          </p:cNvPr>
          <p:cNvSpPr>
            <a:spLocks noGrp="1"/>
          </p:cNvSpPr>
          <p:nvPr>
            <p:ph type="sldNum" sz="quarter" idx="11"/>
          </p:nvPr>
        </p:nvSpPr>
        <p:spPr/>
        <p:txBody>
          <a:bodyPr rtlCol="0"/>
          <a:lstStyle>
            <a:defPPr>
              <a:defRPr lang="fr-FR"/>
            </a:defPPr>
          </a:lstStyle>
          <a:p>
            <a:pPr rtl="0"/>
            <a:fld id="{294A09A9-5501-47C1-A89A-A340965A2BE2}" type="slidenum">
              <a:rPr lang="fr-FR" smtClean="0"/>
              <a:pPr rtl="0"/>
              <a:t>11</a:t>
            </a:fld>
            <a:endParaRPr lang="fr-FR" dirty="0"/>
          </a:p>
        </p:txBody>
      </p:sp>
    </p:spTree>
    <p:extLst>
      <p:ext uri="{BB962C8B-B14F-4D97-AF65-F5344CB8AC3E}">
        <p14:creationId xmlns:p14="http://schemas.microsoft.com/office/powerpoint/2010/main" val="1402064811"/>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9554157-869F-9BBE-CFCF-717129CA6907}"/>
              </a:ext>
            </a:extLst>
          </p:cNvPr>
          <p:cNvSpPr>
            <a:spLocks noGrp="1"/>
          </p:cNvSpPr>
          <p:nvPr>
            <p:ph type="title"/>
          </p:nvPr>
        </p:nvSpPr>
        <p:spPr>
          <a:xfrm>
            <a:off x="1748028" y="1389888"/>
            <a:ext cx="8695944" cy="1325880"/>
          </a:xfrm>
        </p:spPr>
        <p:txBody>
          <a:bodyPr rtlCol="0"/>
          <a:lstStyle>
            <a:defPPr>
              <a:defRPr lang="fr-FR"/>
            </a:defPPr>
          </a:lstStyle>
          <a:p>
            <a:pPr rtl="0"/>
            <a:r>
              <a:rPr lang="fr-FR" dirty="0">
                <a:solidFill>
                  <a:schemeClr val="accent3"/>
                </a:solidFill>
                <a:latin typeface="Baskerville Old Face" panose="02020602080505020303" pitchFamily="18" charset="77"/>
              </a:rPr>
              <a:t>L’encapsulation en POO</a:t>
            </a:r>
            <a:endParaRPr lang="fr-FR" dirty="0"/>
          </a:p>
        </p:txBody>
      </p:sp>
      <p:sp>
        <p:nvSpPr>
          <p:cNvPr id="3" name="Espace réservé du contenu 2">
            <a:extLst>
              <a:ext uri="{FF2B5EF4-FFF2-40B4-BE49-F238E27FC236}">
                <a16:creationId xmlns:a16="http://schemas.microsoft.com/office/drawing/2014/main" id="{DC9AC05D-560D-1665-8879-549C0B4EDE5C}"/>
              </a:ext>
            </a:extLst>
          </p:cNvPr>
          <p:cNvSpPr>
            <a:spLocks noGrp="1"/>
          </p:cNvSpPr>
          <p:nvPr>
            <p:ph idx="1"/>
          </p:nvPr>
        </p:nvSpPr>
        <p:spPr/>
        <p:txBody>
          <a:bodyPr rtlCol="0">
            <a:normAutofit/>
          </a:bodyPr>
          <a:lstStyle>
            <a:defPPr>
              <a:defRPr lang="fr-FR"/>
            </a:defPPr>
          </a:lstStyle>
          <a:p>
            <a:pPr marL="0" indent="0" rtl="0">
              <a:lnSpc>
                <a:spcPct val="100000"/>
              </a:lnSpc>
              <a:buNone/>
            </a:pPr>
            <a:endParaRPr lang="fr-FR" dirty="0">
              <a:latin typeface="+mj-lt"/>
              <a:cs typeface="Calibri"/>
            </a:endParaRPr>
          </a:p>
          <a:p>
            <a:pPr marL="0" indent="0" rtl="0">
              <a:lnSpc>
                <a:spcPct val="100000"/>
              </a:lnSpc>
              <a:buNone/>
            </a:pPr>
            <a:r>
              <a:rPr lang="fr-FR" dirty="0">
                <a:latin typeface="+mj-lt"/>
                <a:cs typeface="Calibri"/>
              </a:rPr>
              <a:t>L'encapsulation est un moyen de restreindre l'accès direct à certains composants d'un objet, afin que les utilisateurs ne puissent pas accéder aux valeurs d'état de toutes les variables d'un objet particulier. L'encapsulation peut être utilisée pour masquer à la fois les données membres et les fonctions ou méthodes de données associées à une classe ou un objet instancié.</a:t>
            </a:r>
          </a:p>
        </p:txBody>
      </p:sp>
      <p:sp>
        <p:nvSpPr>
          <p:cNvPr id="4" name="Espace réservé du pied de page 3">
            <a:extLst>
              <a:ext uri="{FF2B5EF4-FFF2-40B4-BE49-F238E27FC236}">
                <a16:creationId xmlns:a16="http://schemas.microsoft.com/office/drawing/2014/main" id="{8EF088D1-E89A-FD55-EB44-49411774536D}"/>
              </a:ext>
            </a:extLst>
          </p:cNvPr>
          <p:cNvSpPr>
            <a:spLocks noGrp="1"/>
          </p:cNvSpPr>
          <p:nvPr>
            <p:ph type="ftr" sz="quarter" idx="10"/>
          </p:nvPr>
        </p:nvSpPr>
        <p:spPr/>
        <p:txBody>
          <a:bodyPr rtlCol="0"/>
          <a:lstStyle>
            <a:defPPr>
              <a:defRPr lang="fr-FR"/>
            </a:defPPr>
          </a:lstStyle>
          <a:p>
            <a:pPr rtl="0"/>
            <a:r>
              <a:rPr lang="fr-FR"/>
              <a:t>Titre de la présentation</a:t>
            </a:r>
            <a:endParaRPr lang="fr-FR" dirty="0"/>
          </a:p>
        </p:txBody>
      </p:sp>
      <p:sp>
        <p:nvSpPr>
          <p:cNvPr id="5" name="Espace réservé du numéro de diapositive 4">
            <a:extLst>
              <a:ext uri="{FF2B5EF4-FFF2-40B4-BE49-F238E27FC236}">
                <a16:creationId xmlns:a16="http://schemas.microsoft.com/office/drawing/2014/main" id="{94026A48-6EF8-D4D0-2C6E-1F96935EA501}"/>
              </a:ext>
            </a:extLst>
          </p:cNvPr>
          <p:cNvSpPr>
            <a:spLocks noGrp="1"/>
          </p:cNvSpPr>
          <p:nvPr>
            <p:ph type="sldNum" sz="quarter" idx="11"/>
          </p:nvPr>
        </p:nvSpPr>
        <p:spPr/>
        <p:txBody>
          <a:bodyPr rtlCol="0"/>
          <a:lstStyle>
            <a:defPPr>
              <a:defRPr lang="fr-FR"/>
            </a:defPPr>
          </a:lstStyle>
          <a:p>
            <a:pPr rtl="0"/>
            <a:fld id="{294A09A9-5501-47C1-A89A-A340965A2BE2}" type="slidenum">
              <a:rPr lang="fr-FR" smtClean="0"/>
              <a:pPr rtl="0"/>
              <a:t>12</a:t>
            </a:fld>
            <a:endParaRPr lang="fr-FR" dirty="0"/>
          </a:p>
        </p:txBody>
      </p:sp>
    </p:spTree>
    <p:extLst>
      <p:ext uri="{BB962C8B-B14F-4D97-AF65-F5344CB8AC3E}">
        <p14:creationId xmlns:p14="http://schemas.microsoft.com/office/powerpoint/2010/main" val="2443140272"/>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9554157-869F-9BBE-CFCF-717129CA6907}"/>
              </a:ext>
            </a:extLst>
          </p:cNvPr>
          <p:cNvSpPr>
            <a:spLocks noGrp="1"/>
          </p:cNvSpPr>
          <p:nvPr>
            <p:ph type="title"/>
          </p:nvPr>
        </p:nvSpPr>
        <p:spPr>
          <a:xfrm>
            <a:off x="1748028" y="1389888"/>
            <a:ext cx="8695944" cy="1325880"/>
          </a:xfrm>
        </p:spPr>
        <p:txBody>
          <a:bodyPr rtlCol="0"/>
          <a:lstStyle>
            <a:defPPr>
              <a:defRPr lang="fr-FR"/>
            </a:defPPr>
          </a:lstStyle>
          <a:p>
            <a:pPr rtl="0"/>
            <a:r>
              <a:rPr lang="fr-FR" dirty="0">
                <a:solidFill>
                  <a:schemeClr val="accent3"/>
                </a:solidFill>
                <a:latin typeface="Baskerville Old Face" panose="02020602080505020303" pitchFamily="18" charset="77"/>
              </a:rPr>
              <a:t>Les interfaces en POO</a:t>
            </a:r>
            <a:endParaRPr lang="fr-FR" dirty="0"/>
          </a:p>
        </p:txBody>
      </p:sp>
      <p:sp>
        <p:nvSpPr>
          <p:cNvPr id="3" name="Espace réservé du contenu 2">
            <a:extLst>
              <a:ext uri="{FF2B5EF4-FFF2-40B4-BE49-F238E27FC236}">
                <a16:creationId xmlns:a16="http://schemas.microsoft.com/office/drawing/2014/main" id="{DC9AC05D-560D-1665-8879-549C0B4EDE5C}"/>
              </a:ext>
            </a:extLst>
          </p:cNvPr>
          <p:cNvSpPr>
            <a:spLocks noGrp="1"/>
          </p:cNvSpPr>
          <p:nvPr>
            <p:ph idx="1"/>
          </p:nvPr>
        </p:nvSpPr>
        <p:spPr/>
        <p:txBody>
          <a:bodyPr rtlCol="0">
            <a:normAutofit/>
          </a:bodyPr>
          <a:lstStyle>
            <a:defPPr>
              <a:defRPr lang="fr-FR"/>
            </a:defPPr>
          </a:lstStyle>
          <a:p>
            <a:pPr marL="0" indent="0" rtl="0">
              <a:lnSpc>
                <a:spcPct val="100000"/>
              </a:lnSpc>
              <a:buNone/>
            </a:pPr>
            <a:r>
              <a:rPr lang="fr-FR" dirty="0">
                <a:latin typeface="+mj-lt"/>
                <a:cs typeface="Calibri"/>
              </a:rPr>
              <a:t>Dans la programmation orientée objet , une interface ou un type de protocole [a] est un type de données qui agit comme une abstraction d'une classe . Il décrit un ensemble de signatures de méthodes , dont les implémentations peuvent être fournies par plusieurs classes qui ne sont pas nécessairement liées les unes aux autres. On dit qu'une classe qui fournit les méthodes répertoriées dans un protocole adopte le protocole,  ou implémente l'interface. </a:t>
            </a:r>
          </a:p>
        </p:txBody>
      </p:sp>
      <p:sp>
        <p:nvSpPr>
          <p:cNvPr id="4" name="Espace réservé du pied de page 3">
            <a:extLst>
              <a:ext uri="{FF2B5EF4-FFF2-40B4-BE49-F238E27FC236}">
                <a16:creationId xmlns:a16="http://schemas.microsoft.com/office/drawing/2014/main" id="{8EF088D1-E89A-FD55-EB44-49411774536D}"/>
              </a:ext>
            </a:extLst>
          </p:cNvPr>
          <p:cNvSpPr>
            <a:spLocks noGrp="1"/>
          </p:cNvSpPr>
          <p:nvPr>
            <p:ph type="ftr" sz="quarter" idx="10"/>
          </p:nvPr>
        </p:nvSpPr>
        <p:spPr/>
        <p:txBody>
          <a:bodyPr rtlCol="0"/>
          <a:lstStyle>
            <a:defPPr>
              <a:defRPr lang="fr-FR"/>
            </a:defPPr>
          </a:lstStyle>
          <a:p>
            <a:pPr rtl="0"/>
            <a:r>
              <a:rPr lang="fr-FR"/>
              <a:t>Titre de la présentation</a:t>
            </a:r>
            <a:endParaRPr lang="fr-FR" dirty="0"/>
          </a:p>
        </p:txBody>
      </p:sp>
      <p:sp>
        <p:nvSpPr>
          <p:cNvPr id="5" name="Espace réservé du numéro de diapositive 4">
            <a:extLst>
              <a:ext uri="{FF2B5EF4-FFF2-40B4-BE49-F238E27FC236}">
                <a16:creationId xmlns:a16="http://schemas.microsoft.com/office/drawing/2014/main" id="{94026A48-6EF8-D4D0-2C6E-1F96935EA501}"/>
              </a:ext>
            </a:extLst>
          </p:cNvPr>
          <p:cNvSpPr>
            <a:spLocks noGrp="1"/>
          </p:cNvSpPr>
          <p:nvPr>
            <p:ph type="sldNum" sz="quarter" idx="11"/>
          </p:nvPr>
        </p:nvSpPr>
        <p:spPr/>
        <p:txBody>
          <a:bodyPr rtlCol="0"/>
          <a:lstStyle>
            <a:defPPr>
              <a:defRPr lang="fr-FR"/>
            </a:defPPr>
          </a:lstStyle>
          <a:p>
            <a:pPr rtl="0"/>
            <a:fld id="{294A09A9-5501-47C1-A89A-A340965A2BE2}" type="slidenum">
              <a:rPr lang="fr-FR" smtClean="0"/>
              <a:pPr rtl="0"/>
              <a:t>13</a:t>
            </a:fld>
            <a:endParaRPr lang="fr-FR" dirty="0"/>
          </a:p>
        </p:txBody>
      </p:sp>
    </p:spTree>
    <p:extLst>
      <p:ext uri="{BB962C8B-B14F-4D97-AF65-F5344CB8AC3E}">
        <p14:creationId xmlns:p14="http://schemas.microsoft.com/office/powerpoint/2010/main" val="1202482441"/>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9554157-869F-9BBE-CFCF-717129CA6907}"/>
              </a:ext>
            </a:extLst>
          </p:cNvPr>
          <p:cNvSpPr>
            <a:spLocks noGrp="1"/>
          </p:cNvSpPr>
          <p:nvPr>
            <p:ph type="title"/>
          </p:nvPr>
        </p:nvSpPr>
        <p:spPr>
          <a:xfrm>
            <a:off x="1748028" y="1389888"/>
            <a:ext cx="8695944" cy="1325880"/>
          </a:xfrm>
        </p:spPr>
        <p:txBody>
          <a:bodyPr rtlCol="0"/>
          <a:lstStyle>
            <a:defPPr>
              <a:defRPr lang="fr-FR"/>
            </a:defPPr>
          </a:lstStyle>
          <a:p>
            <a:pPr rtl="0"/>
            <a:r>
              <a:rPr lang="fr-FR" dirty="0">
                <a:solidFill>
                  <a:schemeClr val="accent3"/>
                </a:solidFill>
                <a:latin typeface="Baskerville Old Face" panose="02020602080505020303" pitchFamily="18" charset="77"/>
              </a:rPr>
              <a:t>Le principe d’héritage en POO</a:t>
            </a:r>
            <a:endParaRPr lang="fr-FR" dirty="0"/>
          </a:p>
        </p:txBody>
      </p:sp>
      <p:sp>
        <p:nvSpPr>
          <p:cNvPr id="3" name="Espace réservé du contenu 2">
            <a:extLst>
              <a:ext uri="{FF2B5EF4-FFF2-40B4-BE49-F238E27FC236}">
                <a16:creationId xmlns:a16="http://schemas.microsoft.com/office/drawing/2014/main" id="{DC9AC05D-560D-1665-8879-549C0B4EDE5C}"/>
              </a:ext>
            </a:extLst>
          </p:cNvPr>
          <p:cNvSpPr>
            <a:spLocks noGrp="1"/>
          </p:cNvSpPr>
          <p:nvPr>
            <p:ph idx="1"/>
          </p:nvPr>
        </p:nvSpPr>
        <p:spPr/>
        <p:txBody>
          <a:bodyPr rtlCol="0">
            <a:normAutofit lnSpcReduction="10000"/>
          </a:bodyPr>
          <a:lstStyle>
            <a:defPPr>
              <a:defRPr lang="fr-FR"/>
            </a:defPPr>
          </a:lstStyle>
          <a:p>
            <a:pPr marL="0" indent="0" rtl="0">
              <a:lnSpc>
                <a:spcPct val="100000"/>
              </a:lnSpc>
              <a:buNone/>
            </a:pPr>
            <a:r>
              <a:rPr lang="fr-FR" dirty="0">
                <a:latin typeface="+mj-lt"/>
                <a:cs typeface="Calibri"/>
              </a:rPr>
              <a:t>En programmation orientée objet, “hériter” signifie “avoir également accès à”. Lorsqu’on dit qu’un objet “hérite” des méthodes de la classe qui l’a défini, cela signifie que l’objet peut utiliser ces méthodes; qu’il y a accès.</a:t>
            </a:r>
          </a:p>
          <a:p>
            <a:pPr marL="0" indent="0" rtl="0">
              <a:lnSpc>
                <a:spcPct val="100000"/>
              </a:lnSpc>
              <a:buNone/>
            </a:pPr>
            <a:endParaRPr lang="fr-FR" dirty="0">
              <a:latin typeface="+mj-lt"/>
              <a:cs typeface="Calibri"/>
            </a:endParaRPr>
          </a:p>
          <a:p>
            <a:pPr marL="0" indent="0" rtl="0">
              <a:lnSpc>
                <a:spcPct val="100000"/>
              </a:lnSpc>
              <a:buNone/>
            </a:pPr>
            <a:r>
              <a:rPr lang="fr-FR" dirty="0">
                <a:latin typeface="+mj-lt"/>
                <a:cs typeface="Calibri"/>
              </a:rPr>
              <a:t>La notion d’héritage va être particulièrement intéressante lorsqu’on va l’implémenter entre deux classes. En Python, nous allons en effet pouvoir créer des “sous-classes” ou des classes “enfants” à partir de classes de base ou classes “parentes”.</a:t>
            </a:r>
          </a:p>
        </p:txBody>
      </p:sp>
      <p:sp>
        <p:nvSpPr>
          <p:cNvPr id="4" name="Espace réservé du pied de page 3">
            <a:extLst>
              <a:ext uri="{FF2B5EF4-FFF2-40B4-BE49-F238E27FC236}">
                <a16:creationId xmlns:a16="http://schemas.microsoft.com/office/drawing/2014/main" id="{8EF088D1-E89A-FD55-EB44-49411774536D}"/>
              </a:ext>
            </a:extLst>
          </p:cNvPr>
          <p:cNvSpPr>
            <a:spLocks noGrp="1"/>
          </p:cNvSpPr>
          <p:nvPr>
            <p:ph type="ftr" sz="quarter" idx="10"/>
          </p:nvPr>
        </p:nvSpPr>
        <p:spPr/>
        <p:txBody>
          <a:bodyPr rtlCol="0"/>
          <a:lstStyle>
            <a:defPPr>
              <a:defRPr lang="fr-FR"/>
            </a:defPPr>
          </a:lstStyle>
          <a:p>
            <a:pPr rtl="0"/>
            <a:r>
              <a:rPr lang="fr-FR"/>
              <a:t>Titre de la présentation</a:t>
            </a:r>
            <a:endParaRPr lang="fr-FR" dirty="0"/>
          </a:p>
        </p:txBody>
      </p:sp>
      <p:sp>
        <p:nvSpPr>
          <p:cNvPr id="5" name="Espace réservé du numéro de diapositive 4">
            <a:extLst>
              <a:ext uri="{FF2B5EF4-FFF2-40B4-BE49-F238E27FC236}">
                <a16:creationId xmlns:a16="http://schemas.microsoft.com/office/drawing/2014/main" id="{94026A48-6EF8-D4D0-2C6E-1F96935EA501}"/>
              </a:ext>
            </a:extLst>
          </p:cNvPr>
          <p:cNvSpPr>
            <a:spLocks noGrp="1"/>
          </p:cNvSpPr>
          <p:nvPr>
            <p:ph type="sldNum" sz="quarter" idx="11"/>
          </p:nvPr>
        </p:nvSpPr>
        <p:spPr/>
        <p:txBody>
          <a:bodyPr rtlCol="0"/>
          <a:lstStyle>
            <a:defPPr>
              <a:defRPr lang="fr-FR"/>
            </a:defPPr>
          </a:lstStyle>
          <a:p>
            <a:pPr rtl="0"/>
            <a:fld id="{294A09A9-5501-47C1-A89A-A340965A2BE2}" type="slidenum">
              <a:rPr lang="fr-FR" smtClean="0"/>
              <a:pPr rtl="0"/>
              <a:t>14</a:t>
            </a:fld>
            <a:endParaRPr lang="fr-FR" dirty="0"/>
          </a:p>
        </p:txBody>
      </p:sp>
    </p:spTree>
    <p:extLst>
      <p:ext uri="{BB962C8B-B14F-4D97-AF65-F5344CB8AC3E}">
        <p14:creationId xmlns:p14="http://schemas.microsoft.com/office/powerpoint/2010/main" val="1632041178"/>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9554157-869F-9BBE-CFCF-717129CA6907}"/>
              </a:ext>
            </a:extLst>
          </p:cNvPr>
          <p:cNvSpPr>
            <a:spLocks noGrp="1"/>
          </p:cNvSpPr>
          <p:nvPr>
            <p:ph type="title"/>
          </p:nvPr>
        </p:nvSpPr>
        <p:spPr>
          <a:xfrm>
            <a:off x="1748028" y="1389888"/>
            <a:ext cx="8695944" cy="1325880"/>
          </a:xfrm>
        </p:spPr>
        <p:txBody>
          <a:bodyPr rtlCol="0"/>
          <a:lstStyle>
            <a:defPPr>
              <a:defRPr lang="fr-FR"/>
            </a:defPPr>
          </a:lstStyle>
          <a:p>
            <a:pPr rtl="0"/>
            <a:r>
              <a:rPr lang="fr-FR" dirty="0">
                <a:solidFill>
                  <a:schemeClr val="accent3"/>
                </a:solidFill>
                <a:latin typeface="Baskerville Old Face" panose="02020602080505020303" pitchFamily="18" charset="77"/>
              </a:rPr>
              <a:t>Le polymorphisme en POO</a:t>
            </a:r>
            <a:endParaRPr lang="fr-FR" dirty="0"/>
          </a:p>
        </p:txBody>
      </p:sp>
      <p:sp>
        <p:nvSpPr>
          <p:cNvPr id="3" name="Espace réservé du contenu 2">
            <a:extLst>
              <a:ext uri="{FF2B5EF4-FFF2-40B4-BE49-F238E27FC236}">
                <a16:creationId xmlns:a16="http://schemas.microsoft.com/office/drawing/2014/main" id="{DC9AC05D-560D-1665-8879-549C0B4EDE5C}"/>
              </a:ext>
            </a:extLst>
          </p:cNvPr>
          <p:cNvSpPr>
            <a:spLocks noGrp="1"/>
          </p:cNvSpPr>
          <p:nvPr>
            <p:ph idx="1"/>
          </p:nvPr>
        </p:nvSpPr>
        <p:spPr/>
        <p:txBody>
          <a:bodyPr rtlCol="0">
            <a:normAutofit/>
          </a:bodyPr>
          <a:lstStyle>
            <a:defPPr>
              <a:defRPr lang="fr-FR"/>
            </a:defPPr>
          </a:lstStyle>
          <a:p>
            <a:pPr marL="0" indent="0" rtl="0">
              <a:lnSpc>
                <a:spcPct val="100000"/>
              </a:lnSpc>
              <a:buNone/>
            </a:pPr>
            <a:r>
              <a:rPr lang="fr-FR" b="0" i="0" dirty="0">
                <a:effectLst/>
                <a:latin typeface="+mj-lt"/>
              </a:rPr>
              <a:t>Le polymorphisme permet à des objets de différentes classes d'être traités de manière uniforme. Il peut être statique (compile-time) ou dynamique (</a:t>
            </a:r>
            <a:r>
              <a:rPr lang="fr-FR" b="0" i="0" dirty="0" err="1">
                <a:effectLst/>
                <a:latin typeface="+mj-lt"/>
              </a:rPr>
              <a:t>run-time</a:t>
            </a:r>
            <a:r>
              <a:rPr lang="fr-FR" b="0" i="0" dirty="0">
                <a:effectLst/>
                <a:latin typeface="+mj-lt"/>
              </a:rPr>
              <a:t>) et permet l'utilisation de la même interface pour des objets de types différents.</a:t>
            </a:r>
            <a:endParaRPr lang="fr-FR" dirty="0">
              <a:latin typeface="+mj-lt"/>
              <a:cs typeface="Calibri"/>
            </a:endParaRPr>
          </a:p>
        </p:txBody>
      </p:sp>
      <p:sp>
        <p:nvSpPr>
          <p:cNvPr id="4" name="Espace réservé du pied de page 3">
            <a:extLst>
              <a:ext uri="{FF2B5EF4-FFF2-40B4-BE49-F238E27FC236}">
                <a16:creationId xmlns:a16="http://schemas.microsoft.com/office/drawing/2014/main" id="{8EF088D1-E89A-FD55-EB44-49411774536D}"/>
              </a:ext>
            </a:extLst>
          </p:cNvPr>
          <p:cNvSpPr>
            <a:spLocks noGrp="1"/>
          </p:cNvSpPr>
          <p:nvPr>
            <p:ph type="ftr" sz="quarter" idx="10"/>
          </p:nvPr>
        </p:nvSpPr>
        <p:spPr/>
        <p:txBody>
          <a:bodyPr rtlCol="0"/>
          <a:lstStyle>
            <a:defPPr>
              <a:defRPr lang="fr-FR"/>
            </a:defPPr>
          </a:lstStyle>
          <a:p>
            <a:pPr rtl="0"/>
            <a:r>
              <a:rPr lang="fr-FR"/>
              <a:t>Titre de la présentation</a:t>
            </a:r>
            <a:endParaRPr lang="fr-FR" dirty="0"/>
          </a:p>
        </p:txBody>
      </p:sp>
      <p:sp>
        <p:nvSpPr>
          <p:cNvPr id="5" name="Espace réservé du numéro de diapositive 4">
            <a:extLst>
              <a:ext uri="{FF2B5EF4-FFF2-40B4-BE49-F238E27FC236}">
                <a16:creationId xmlns:a16="http://schemas.microsoft.com/office/drawing/2014/main" id="{94026A48-6EF8-D4D0-2C6E-1F96935EA501}"/>
              </a:ext>
            </a:extLst>
          </p:cNvPr>
          <p:cNvSpPr>
            <a:spLocks noGrp="1"/>
          </p:cNvSpPr>
          <p:nvPr>
            <p:ph type="sldNum" sz="quarter" idx="11"/>
          </p:nvPr>
        </p:nvSpPr>
        <p:spPr/>
        <p:txBody>
          <a:bodyPr rtlCol="0"/>
          <a:lstStyle>
            <a:defPPr>
              <a:defRPr lang="fr-FR"/>
            </a:defPPr>
          </a:lstStyle>
          <a:p>
            <a:pPr rtl="0"/>
            <a:fld id="{294A09A9-5501-47C1-A89A-A340965A2BE2}" type="slidenum">
              <a:rPr lang="fr-FR" smtClean="0"/>
              <a:pPr rtl="0"/>
              <a:t>15</a:t>
            </a:fld>
            <a:endParaRPr lang="fr-FR" dirty="0"/>
          </a:p>
        </p:txBody>
      </p:sp>
    </p:spTree>
    <p:extLst>
      <p:ext uri="{BB962C8B-B14F-4D97-AF65-F5344CB8AC3E}">
        <p14:creationId xmlns:p14="http://schemas.microsoft.com/office/powerpoint/2010/main" val="1224474154"/>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A5EB5DC-8C2B-5750-6E12-9A35C0FFBA00}"/>
              </a:ext>
            </a:extLst>
          </p:cNvPr>
          <p:cNvSpPr>
            <a:spLocks noGrp="1"/>
          </p:cNvSpPr>
          <p:nvPr>
            <p:ph type="title"/>
          </p:nvPr>
        </p:nvSpPr>
        <p:spPr/>
        <p:txBody>
          <a:bodyPr rtlCol="0"/>
          <a:lstStyle>
            <a:defPPr>
              <a:defRPr lang="fr-FR"/>
            </a:defPPr>
          </a:lstStyle>
          <a:p>
            <a:pPr rtl="0"/>
            <a:r>
              <a:rPr lang="fr-FR"/>
              <a:t>Merci</a:t>
            </a:r>
          </a:p>
        </p:txBody>
      </p:sp>
      <p:sp>
        <p:nvSpPr>
          <p:cNvPr id="5" name="Espace réservé du contenu 4">
            <a:extLst>
              <a:ext uri="{FF2B5EF4-FFF2-40B4-BE49-F238E27FC236}">
                <a16:creationId xmlns:a16="http://schemas.microsoft.com/office/drawing/2014/main" id="{AAF5CF3F-E5EF-5769-3F83-24ADB4412BBF}"/>
              </a:ext>
            </a:extLst>
          </p:cNvPr>
          <p:cNvSpPr>
            <a:spLocks noGrp="1"/>
          </p:cNvSpPr>
          <p:nvPr>
            <p:ph idx="1"/>
          </p:nvPr>
        </p:nvSpPr>
        <p:spPr/>
        <p:txBody>
          <a:bodyPr rtlCol="0"/>
          <a:lstStyle>
            <a:defPPr>
              <a:defRPr lang="fr-FR"/>
            </a:defPPr>
          </a:lstStyle>
          <a:p>
            <a:pPr rtl="0"/>
            <a:r>
              <a:rPr lang="fr-FR" dirty="0"/>
              <a:t>           ADN</a:t>
            </a:r>
          </a:p>
          <a:p>
            <a:pPr rtl="0"/>
            <a:r>
              <a:rPr lang="fr-FR" dirty="0"/>
              <a:t>Copyright -- 2024</a:t>
            </a:r>
          </a:p>
        </p:txBody>
      </p:sp>
    </p:spTree>
    <p:extLst>
      <p:ext uri="{BB962C8B-B14F-4D97-AF65-F5344CB8AC3E}">
        <p14:creationId xmlns:p14="http://schemas.microsoft.com/office/powerpoint/2010/main" val="279025185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Titre 76">
            <a:extLst>
              <a:ext uri="{FF2B5EF4-FFF2-40B4-BE49-F238E27FC236}">
                <a16:creationId xmlns:a16="http://schemas.microsoft.com/office/drawing/2014/main" id="{D9A0AA8E-BE3B-E949-89DB-0208EE4A67DD}"/>
              </a:ext>
            </a:extLst>
          </p:cNvPr>
          <p:cNvSpPr>
            <a:spLocks noGrp="1"/>
          </p:cNvSpPr>
          <p:nvPr>
            <p:ph type="title"/>
          </p:nvPr>
        </p:nvSpPr>
        <p:spPr/>
        <p:txBody>
          <a:bodyPr rtlCol="0"/>
          <a:lstStyle>
            <a:defPPr>
              <a:defRPr lang="fr-FR"/>
            </a:defPPr>
          </a:lstStyle>
          <a:p>
            <a:pPr rtl="0"/>
            <a:r>
              <a:rPr lang="fr-FR" dirty="0"/>
              <a:t>Contemplez notre équipe dynamique</a:t>
            </a:r>
          </a:p>
        </p:txBody>
      </p:sp>
      <p:pic>
        <p:nvPicPr>
          <p:cNvPr id="53" name="Espace réservé d’image 52">
            <a:extLst>
              <a:ext uri="{FF2B5EF4-FFF2-40B4-BE49-F238E27FC236}">
                <a16:creationId xmlns:a16="http://schemas.microsoft.com/office/drawing/2014/main" id="{3BEA71D8-370E-DE64-E87D-942444FFBC9B}"/>
              </a:ext>
            </a:extLst>
          </p:cNvPr>
          <p:cNvPicPr>
            <a:picLocks noGrp="1" noChangeAspect="1"/>
          </p:cNvPicPr>
          <p:nvPr>
            <p:ph type="pic" sz="quarter" idx="12"/>
          </p:nvPr>
        </p:nvPicPr>
        <p:blipFill>
          <a:blip r:embed="rId2"/>
          <a:srcRect l="39" r="39"/>
          <a:stretch/>
        </p:blipFill>
        <p:spPr>
          <a:xfrm>
            <a:off x="1681364" y="1658061"/>
            <a:ext cx="1160392" cy="1161288"/>
          </a:xfrm>
        </p:spPr>
      </p:pic>
      <p:sp>
        <p:nvSpPr>
          <p:cNvPr id="21" name="Espace réservé du texte 20">
            <a:extLst>
              <a:ext uri="{FF2B5EF4-FFF2-40B4-BE49-F238E27FC236}">
                <a16:creationId xmlns:a16="http://schemas.microsoft.com/office/drawing/2014/main" id="{126B3CE3-4128-8F8E-0760-8B64348682F5}"/>
              </a:ext>
            </a:extLst>
          </p:cNvPr>
          <p:cNvSpPr>
            <a:spLocks noGrp="1"/>
          </p:cNvSpPr>
          <p:nvPr>
            <p:ph type="body" sz="quarter" idx="13"/>
          </p:nvPr>
        </p:nvSpPr>
        <p:spPr>
          <a:xfrm>
            <a:off x="1106424" y="2926080"/>
            <a:ext cx="2322576" cy="182880"/>
          </a:xfrm>
        </p:spPr>
        <p:txBody>
          <a:bodyPr rtlCol="0"/>
          <a:lstStyle>
            <a:defPPr>
              <a:defRPr lang="fr-FR"/>
            </a:defPPr>
          </a:lstStyle>
          <a:p>
            <a:pPr rtl="0"/>
            <a:r>
              <a:rPr lang="fr-FR" dirty="0" err="1"/>
              <a:t>Syril</a:t>
            </a:r>
            <a:r>
              <a:rPr lang="fr-FR" dirty="0"/>
              <a:t> kokou</a:t>
            </a:r>
          </a:p>
        </p:txBody>
      </p:sp>
      <p:sp>
        <p:nvSpPr>
          <p:cNvPr id="22" name="Espace réservé du texte 21">
            <a:extLst>
              <a:ext uri="{FF2B5EF4-FFF2-40B4-BE49-F238E27FC236}">
                <a16:creationId xmlns:a16="http://schemas.microsoft.com/office/drawing/2014/main" id="{B8A775F3-D483-728E-181B-869ED9CBDF2F}"/>
              </a:ext>
            </a:extLst>
          </p:cNvPr>
          <p:cNvSpPr>
            <a:spLocks noGrp="1"/>
          </p:cNvSpPr>
          <p:nvPr>
            <p:ph type="body" sz="quarter" idx="14"/>
          </p:nvPr>
        </p:nvSpPr>
        <p:spPr/>
        <p:txBody>
          <a:bodyPr rtlCol="0"/>
          <a:lstStyle>
            <a:defPPr>
              <a:defRPr lang="fr-FR"/>
            </a:defPPr>
          </a:lstStyle>
          <a:p>
            <a:pPr rtl="0"/>
            <a:r>
              <a:rPr lang="fr-FR" dirty="0"/>
              <a:t>Introduction</a:t>
            </a:r>
          </a:p>
        </p:txBody>
      </p:sp>
      <p:pic>
        <p:nvPicPr>
          <p:cNvPr id="55" name="Espace réservé d’image 54">
            <a:extLst>
              <a:ext uri="{FF2B5EF4-FFF2-40B4-BE49-F238E27FC236}">
                <a16:creationId xmlns:a16="http://schemas.microsoft.com/office/drawing/2014/main" id="{573BD657-1FD7-F7DE-47ED-2932A5FD1ED8}"/>
              </a:ext>
            </a:extLst>
          </p:cNvPr>
          <p:cNvPicPr>
            <a:picLocks noGrp="1" noChangeAspect="1"/>
          </p:cNvPicPr>
          <p:nvPr>
            <p:ph type="pic" sz="quarter" idx="26"/>
          </p:nvPr>
        </p:nvPicPr>
        <p:blipFill>
          <a:blip r:embed="rId3"/>
          <a:srcRect t="12512" b="12512"/>
          <a:stretch/>
        </p:blipFill>
        <p:spPr>
          <a:xfrm>
            <a:off x="1681364" y="3818492"/>
            <a:ext cx="1160392" cy="1161288"/>
          </a:xfrm>
        </p:spPr>
      </p:pic>
      <p:sp>
        <p:nvSpPr>
          <p:cNvPr id="3" name="Espace réservé du texte 2">
            <a:extLst>
              <a:ext uri="{FF2B5EF4-FFF2-40B4-BE49-F238E27FC236}">
                <a16:creationId xmlns:a16="http://schemas.microsoft.com/office/drawing/2014/main" id="{F4211D47-F384-6FA6-74CC-9C42CAC2FD22}"/>
              </a:ext>
            </a:extLst>
          </p:cNvPr>
          <p:cNvSpPr>
            <a:spLocks noGrp="1"/>
          </p:cNvSpPr>
          <p:nvPr>
            <p:ph type="body" sz="quarter" idx="25"/>
          </p:nvPr>
        </p:nvSpPr>
        <p:spPr/>
        <p:txBody>
          <a:bodyPr rtlCol="0"/>
          <a:lstStyle>
            <a:defPPr>
              <a:defRPr lang="fr-FR"/>
            </a:defPPr>
          </a:lstStyle>
          <a:p>
            <a:pPr rtl="0"/>
            <a:r>
              <a:rPr lang="fr-FR" dirty="0"/>
              <a:t>Kodjo Isaac</a:t>
            </a:r>
          </a:p>
        </p:txBody>
      </p:sp>
      <p:sp>
        <p:nvSpPr>
          <p:cNvPr id="2" name="Espace réservé du texte 1">
            <a:extLst>
              <a:ext uri="{FF2B5EF4-FFF2-40B4-BE49-F238E27FC236}">
                <a16:creationId xmlns:a16="http://schemas.microsoft.com/office/drawing/2014/main" id="{4492780A-B8DC-E841-9E8B-A14FF1779946}"/>
              </a:ext>
            </a:extLst>
          </p:cNvPr>
          <p:cNvSpPr>
            <a:spLocks noGrp="1"/>
          </p:cNvSpPr>
          <p:nvPr>
            <p:ph type="body" sz="quarter" idx="24"/>
          </p:nvPr>
        </p:nvSpPr>
        <p:spPr/>
        <p:txBody>
          <a:bodyPr rtlCol="0"/>
          <a:lstStyle>
            <a:defPPr>
              <a:defRPr lang="fr-FR"/>
            </a:defPPr>
          </a:lstStyle>
          <a:p>
            <a:pPr rtl="0"/>
            <a:r>
              <a:rPr lang="fr-FR" dirty="0"/>
              <a:t>L’utilité de la </a:t>
            </a:r>
            <a:r>
              <a:rPr lang="fr-FR" dirty="0" err="1"/>
              <a:t>poo</a:t>
            </a:r>
            <a:r>
              <a:rPr lang="fr-FR" dirty="0"/>
              <a:t> et les méthodes</a:t>
            </a:r>
          </a:p>
        </p:txBody>
      </p:sp>
      <p:pic>
        <p:nvPicPr>
          <p:cNvPr id="57" name="Espace réservé d’image 56">
            <a:extLst>
              <a:ext uri="{FF2B5EF4-FFF2-40B4-BE49-F238E27FC236}">
                <a16:creationId xmlns:a16="http://schemas.microsoft.com/office/drawing/2014/main" id="{5537191C-6B05-661B-509C-BF71751D1711}"/>
              </a:ext>
            </a:extLst>
          </p:cNvPr>
          <p:cNvPicPr>
            <a:picLocks noGrp="1" noChangeAspect="1"/>
          </p:cNvPicPr>
          <p:nvPr>
            <p:ph type="pic" sz="quarter" idx="17"/>
          </p:nvPr>
        </p:nvPicPr>
        <p:blipFill>
          <a:blip r:embed="rId4"/>
          <a:srcRect l="39" r="39"/>
          <a:stretch/>
        </p:blipFill>
        <p:spPr>
          <a:xfrm>
            <a:off x="4226754" y="1658061"/>
            <a:ext cx="1160392" cy="1161288"/>
          </a:xfrm>
        </p:spPr>
      </p:pic>
      <p:sp>
        <p:nvSpPr>
          <p:cNvPr id="27" name="Espace réservé du texte 26">
            <a:extLst>
              <a:ext uri="{FF2B5EF4-FFF2-40B4-BE49-F238E27FC236}">
                <a16:creationId xmlns:a16="http://schemas.microsoft.com/office/drawing/2014/main" id="{AD3E159C-8F18-6271-D733-C11E52BA168F}"/>
              </a:ext>
            </a:extLst>
          </p:cNvPr>
          <p:cNvSpPr>
            <a:spLocks noGrp="1"/>
          </p:cNvSpPr>
          <p:nvPr>
            <p:ph type="body" sz="quarter" idx="19"/>
          </p:nvPr>
        </p:nvSpPr>
        <p:spPr/>
        <p:txBody>
          <a:bodyPr rtlCol="0"/>
          <a:lstStyle>
            <a:defPPr>
              <a:defRPr lang="fr-FR"/>
            </a:defPPr>
          </a:lstStyle>
          <a:p>
            <a:pPr rtl="0"/>
            <a:r>
              <a:rPr lang="fr-FR" dirty="0"/>
              <a:t>Sephora </a:t>
            </a:r>
            <a:r>
              <a:rPr lang="fr-FR" dirty="0" err="1"/>
              <a:t>Kamougue</a:t>
            </a:r>
            <a:endParaRPr lang="fr-FR" dirty="0"/>
          </a:p>
        </p:txBody>
      </p:sp>
      <p:sp>
        <p:nvSpPr>
          <p:cNvPr id="26" name="Espace réservé du texte 25">
            <a:extLst>
              <a:ext uri="{FF2B5EF4-FFF2-40B4-BE49-F238E27FC236}">
                <a16:creationId xmlns:a16="http://schemas.microsoft.com/office/drawing/2014/main" id="{3B78A704-3F4C-BA60-E2A0-78C04422CC59}"/>
              </a:ext>
            </a:extLst>
          </p:cNvPr>
          <p:cNvSpPr>
            <a:spLocks noGrp="1"/>
          </p:cNvSpPr>
          <p:nvPr>
            <p:ph type="body" sz="quarter" idx="18"/>
          </p:nvPr>
        </p:nvSpPr>
        <p:spPr/>
        <p:txBody>
          <a:bodyPr rtlCol="0"/>
          <a:lstStyle>
            <a:defPPr>
              <a:defRPr lang="fr-FR"/>
            </a:defPPr>
          </a:lstStyle>
          <a:p>
            <a:pPr rtl="0"/>
            <a:r>
              <a:rPr lang="fr-FR" dirty="0"/>
              <a:t>Encapsulation et Interfaces</a:t>
            </a:r>
          </a:p>
        </p:txBody>
      </p:sp>
      <p:pic>
        <p:nvPicPr>
          <p:cNvPr id="59" name="Espace réservé d’image 58" descr="Lion avec un remplissage uni">
            <a:extLst>
              <a:ext uri="{FF2B5EF4-FFF2-40B4-BE49-F238E27FC236}">
                <a16:creationId xmlns:a16="http://schemas.microsoft.com/office/drawing/2014/main" id="{C8693117-B77E-25DF-B95D-DE556C542E7B}"/>
              </a:ext>
            </a:extLst>
          </p:cNvPr>
          <p:cNvPicPr>
            <a:picLocks noGrp="1" noChangeAspect="1"/>
          </p:cNvPicPr>
          <p:nvPr>
            <p:ph type="pic" sz="quarter" idx="29"/>
          </p:nvPr>
        </p:nvPicPr>
        <p:blipFill>
          <a:blip r:embed="rId5">
            <a:extLst>
              <a:ext uri="{96DAC541-7B7A-43D3-8B79-37D633B846F1}">
                <asvg:svgBlip xmlns:asvg="http://schemas.microsoft.com/office/drawing/2016/SVG/main" r:embed="rId6"/>
              </a:ext>
            </a:extLst>
          </a:blip>
          <a:srcRect l="39" r="39"/>
          <a:stretch/>
        </p:blipFill>
        <p:spPr>
          <a:xfrm>
            <a:off x="4226754" y="3818492"/>
            <a:ext cx="1160392" cy="1161288"/>
          </a:xfrm>
        </p:spPr>
      </p:pic>
      <p:sp>
        <p:nvSpPr>
          <p:cNvPr id="11" name="Espace réservé du texte 10">
            <a:extLst>
              <a:ext uri="{FF2B5EF4-FFF2-40B4-BE49-F238E27FC236}">
                <a16:creationId xmlns:a16="http://schemas.microsoft.com/office/drawing/2014/main" id="{D188C844-5F45-EB9F-D5DA-4584E17B1774}"/>
              </a:ext>
            </a:extLst>
          </p:cNvPr>
          <p:cNvSpPr>
            <a:spLocks noGrp="1"/>
          </p:cNvSpPr>
          <p:nvPr>
            <p:ph type="body" sz="quarter" idx="31"/>
          </p:nvPr>
        </p:nvSpPr>
        <p:spPr/>
        <p:txBody>
          <a:bodyPr rtlCol="0"/>
          <a:lstStyle>
            <a:defPPr>
              <a:defRPr lang="fr-FR"/>
            </a:defPPr>
          </a:lstStyle>
          <a:p>
            <a:pPr rtl="0"/>
            <a:r>
              <a:rPr lang="fr-FR" dirty="0" err="1"/>
              <a:t>Miabé</a:t>
            </a:r>
            <a:r>
              <a:rPr lang="fr-FR" dirty="0"/>
              <a:t> </a:t>
            </a:r>
            <a:r>
              <a:rPr lang="fr-FR" dirty="0" err="1"/>
              <a:t>djanta</a:t>
            </a:r>
            <a:endParaRPr lang="fr-FR" dirty="0"/>
          </a:p>
        </p:txBody>
      </p:sp>
      <p:sp>
        <p:nvSpPr>
          <p:cNvPr id="10" name="Espace réservé du texte 9">
            <a:extLst>
              <a:ext uri="{FF2B5EF4-FFF2-40B4-BE49-F238E27FC236}">
                <a16:creationId xmlns:a16="http://schemas.microsoft.com/office/drawing/2014/main" id="{8A6F23DD-7C5D-ED60-22BD-5A8690CD301B}"/>
              </a:ext>
            </a:extLst>
          </p:cNvPr>
          <p:cNvSpPr>
            <a:spLocks noGrp="1"/>
          </p:cNvSpPr>
          <p:nvPr>
            <p:ph type="body" sz="quarter" idx="30"/>
          </p:nvPr>
        </p:nvSpPr>
        <p:spPr/>
        <p:txBody>
          <a:bodyPr rtlCol="0"/>
          <a:lstStyle>
            <a:defPPr>
              <a:defRPr lang="fr-FR"/>
            </a:defPPr>
          </a:lstStyle>
          <a:p>
            <a:pPr rtl="0"/>
            <a:r>
              <a:rPr lang="fr-FR" dirty="0"/>
              <a:t>Polymorphisme et Héritage</a:t>
            </a:r>
          </a:p>
        </p:txBody>
      </p:sp>
      <p:pic>
        <p:nvPicPr>
          <p:cNvPr id="61" name="Espace réservé d’image 60">
            <a:extLst>
              <a:ext uri="{FF2B5EF4-FFF2-40B4-BE49-F238E27FC236}">
                <a16:creationId xmlns:a16="http://schemas.microsoft.com/office/drawing/2014/main" id="{79C9E55F-F6EF-94D9-06CE-C6DD5072004B}"/>
              </a:ext>
            </a:extLst>
          </p:cNvPr>
          <p:cNvPicPr>
            <a:picLocks noGrp="1" noChangeAspect="1"/>
          </p:cNvPicPr>
          <p:nvPr>
            <p:ph type="pic" sz="quarter" idx="16"/>
          </p:nvPr>
        </p:nvPicPr>
        <p:blipFill>
          <a:blip r:embed="rId7"/>
          <a:srcRect l="39" r="39"/>
          <a:stretch/>
        </p:blipFill>
        <p:spPr>
          <a:xfrm>
            <a:off x="6772144" y="1658061"/>
            <a:ext cx="1160392" cy="1161288"/>
          </a:xfrm>
        </p:spPr>
      </p:pic>
      <p:sp>
        <p:nvSpPr>
          <p:cNvPr id="29" name="Espace réservé du texte 28">
            <a:extLst>
              <a:ext uri="{FF2B5EF4-FFF2-40B4-BE49-F238E27FC236}">
                <a16:creationId xmlns:a16="http://schemas.microsoft.com/office/drawing/2014/main" id="{56569593-FAD4-3D3C-5FB2-6E9C7B4A0654}"/>
              </a:ext>
            </a:extLst>
          </p:cNvPr>
          <p:cNvSpPr>
            <a:spLocks noGrp="1"/>
          </p:cNvSpPr>
          <p:nvPr>
            <p:ph type="body" sz="quarter" idx="21"/>
          </p:nvPr>
        </p:nvSpPr>
        <p:spPr/>
        <p:txBody>
          <a:bodyPr rtlCol="0"/>
          <a:lstStyle>
            <a:defPPr>
              <a:defRPr lang="fr-FR"/>
            </a:defPPr>
          </a:lstStyle>
          <a:p>
            <a:pPr rtl="0"/>
            <a:r>
              <a:rPr lang="fr-FR" dirty="0" err="1"/>
              <a:t>Damaz</a:t>
            </a:r>
            <a:r>
              <a:rPr lang="fr-FR" dirty="0"/>
              <a:t> </a:t>
            </a:r>
            <a:r>
              <a:rPr lang="fr-FR" dirty="0" err="1"/>
              <a:t>Adododji</a:t>
            </a:r>
            <a:endParaRPr lang="fr-FR" dirty="0"/>
          </a:p>
        </p:txBody>
      </p:sp>
      <p:sp>
        <p:nvSpPr>
          <p:cNvPr id="28" name="Espace réservé du texte 27">
            <a:extLst>
              <a:ext uri="{FF2B5EF4-FFF2-40B4-BE49-F238E27FC236}">
                <a16:creationId xmlns:a16="http://schemas.microsoft.com/office/drawing/2014/main" id="{B7455CD5-CB03-E684-FC3F-FE70DF6C472F}"/>
              </a:ext>
            </a:extLst>
          </p:cNvPr>
          <p:cNvSpPr>
            <a:spLocks noGrp="1"/>
          </p:cNvSpPr>
          <p:nvPr>
            <p:ph type="body" sz="quarter" idx="20"/>
          </p:nvPr>
        </p:nvSpPr>
        <p:spPr/>
        <p:txBody>
          <a:bodyPr rtlCol="0"/>
          <a:lstStyle>
            <a:defPPr>
              <a:defRPr lang="fr-FR"/>
            </a:defPPr>
          </a:lstStyle>
          <a:p>
            <a:pPr rtl="0"/>
            <a:r>
              <a:rPr lang="fr-FR" dirty="0"/>
              <a:t>Définition de la POO</a:t>
            </a:r>
          </a:p>
        </p:txBody>
      </p:sp>
      <p:pic>
        <p:nvPicPr>
          <p:cNvPr id="65" name="Espace réservé d’image 64" descr="Utilisateur avec un remplissage uni">
            <a:extLst>
              <a:ext uri="{FF2B5EF4-FFF2-40B4-BE49-F238E27FC236}">
                <a16:creationId xmlns:a16="http://schemas.microsoft.com/office/drawing/2014/main" id="{CAF68524-6EBE-A993-1AD3-20214DAF4FE9}"/>
              </a:ext>
            </a:extLst>
          </p:cNvPr>
          <p:cNvPicPr>
            <a:picLocks noGrp="1" noChangeAspect="1"/>
          </p:cNvPicPr>
          <p:nvPr>
            <p:ph type="pic" sz="quarter" idx="15"/>
          </p:nvPr>
        </p:nvPicPr>
        <p:blipFill>
          <a:blip r:embed="rId8">
            <a:extLst>
              <a:ext uri="{96DAC541-7B7A-43D3-8B79-37D633B846F1}">
                <asvg:svgBlip xmlns:asvg="http://schemas.microsoft.com/office/drawing/2016/SVG/main" r:embed="rId9"/>
              </a:ext>
            </a:extLst>
          </a:blip>
          <a:srcRect l="39" r="39"/>
          <a:stretch/>
        </p:blipFill>
        <p:spPr>
          <a:xfrm>
            <a:off x="9317533" y="1658061"/>
            <a:ext cx="1160392" cy="1161288"/>
          </a:xfrm>
        </p:spPr>
      </p:pic>
      <p:sp>
        <p:nvSpPr>
          <p:cNvPr id="31" name="Espace réservé du texte 30">
            <a:extLst>
              <a:ext uri="{FF2B5EF4-FFF2-40B4-BE49-F238E27FC236}">
                <a16:creationId xmlns:a16="http://schemas.microsoft.com/office/drawing/2014/main" id="{53D0BAA8-6F92-D5A9-9FA2-9533E81A8105}"/>
              </a:ext>
            </a:extLst>
          </p:cNvPr>
          <p:cNvSpPr>
            <a:spLocks noGrp="1"/>
          </p:cNvSpPr>
          <p:nvPr>
            <p:ph type="body" sz="quarter" idx="23"/>
          </p:nvPr>
        </p:nvSpPr>
        <p:spPr/>
        <p:txBody>
          <a:bodyPr rtlCol="0"/>
          <a:lstStyle>
            <a:defPPr>
              <a:defRPr lang="fr-FR"/>
            </a:defPPr>
          </a:lstStyle>
          <a:p>
            <a:pPr rtl="0"/>
            <a:r>
              <a:rPr lang="fr-FR" dirty="0" err="1"/>
              <a:t>Sandjison</a:t>
            </a:r>
            <a:endParaRPr lang="fr-FR" dirty="0"/>
          </a:p>
        </p:txBody>
      </p:sp>
      <p:sp>
        <p:nvSpPr>
          <p:cNvPr id="30" name="Espace réservé du texte 29">
            <a:extLst>
              <a:ext uri="{FF2B5EF4-FFF2-40B4-BE49-F238E27FC236}">
                <a16:creationId xmlns:a16="http://schemas.microsoft.com/office/drawing/2014/main" id="{CB833035-7F55-7728-8060-8204B10C959B}"/>
              </a:ext>
            </a:extLst>
          </p:cNvPr>
          <p:cNvSpPr>
            <a:spLocks noGrp="1"/>
          </p:cNvSpPr>
          <p:nvPr>
            <p:ph type="body" sz="quarter" idx="22"/>
          </p:nvPr>
        </p:nvSpPr>
        <p:spPr>
          <a:xfrm>
            <a:off x="8705088" y="3145536"/>
            <a:ext cx="2322576" cy="265176"/>
          </a:xfrm>
        </p:spPr>
        <p:txBody>
          <a:bodyPr rtlCol="0"/>
          <a:lstStyle>
            <a:defPPr>
              <a:defRPr lang="fr-FR"/>
            </a:defPPr>
          </a:lstStyle>
          <a:p>
            <a:pPr rtl="0"/>
            <a:r>
              <a:rPr lang="fr-FR" dirty="0"/>
              <a:t>Les classes et les propriétés</a:t>
            </a:r>
          </a:p>
        </p:txBody>
      </p:sp>
      <p:sp>
        <p:nvSpPr>
          <p:cNvPr id="4" name="Espace réservé du pied de page 3">
            <a:extLst>
              <a:ext uri="{FF2B5EF4-FFF2-40B4-BE49-F238E27FC236}">
                <a16:creationId xmlns:a16="http://schemas.microsoft.com/office/drawing/2014/main" id="{F81227D3-F964-8FCA-9C7D-F5B249A2AAAD}"/>
              </a:ext>
            </a:extLst>
          </p:cNvPr>
          <p:cNvSpPr>
            <a:spLocks noGrp="1"/>
          </p:cNvSpPr>
          <p:nvPr>
            <p:ph type="ftr" sz="quarter" idx="10"/>
          </p:nvPr>
        </p:nvSpPr>
        <p:spPr/>
        <p:txBody>
          <a:bodyPr rtlCol="0"/>
          <a:lstStyle>
            <a:defPPr>
              <a:defRPr lang="fr-FR"/>
            </a:defPPr>
          </a:lstStyle>
          <a:p>
            <a:pPr rtl="0"/>
            <a:r>
              <a:rPr lang="fr-FR"/>
              <a:t>Titre de la présentation</a:t>
            </a:r>
            <a:endParaRPr lang="fr-FR" dirty="0"/>
          </a:p>
        </p:txBody>
      </p:sp>
      <p:sp>
        <p:nvSpPr>
          <p:cNvPr id="5" name="Espace réservé du numéro de diapositive 4">
            <a:extLst>
              <a:ext uri="{FF2B5EF4-FFF2-40B4-BE49-F238E27FC236}">
                <a16:creationId xmlns:a16="http://schemas.microsoft.com/office/drawing/2014/main" id="{CC753343-82B8-838D-9717-1489C689634C}"/>
              </a:ext>
            </a:extLst>
          </p:cNvPr>
          <p:cNvSpPr>
            <a:spLocks noGrp="1"/>
          </p:cNvSpPr>
          <p:nvPr>
            <p:ph type="sldNum" sz="quarter" idx="11"/>
          </p:nvPr>
        </p:nvSpPr>
        <p:spPr/>
        <p:txBody>
          <a:bodyPr rtlCol="0"/>
          <a:lstStyle>
            <a:defPPr>
              <a:defRPr lang="fr-FR"/>
            </a:defPPr>
          </a:lstStyle>
          <a:p>
            <a:pPr rtl="0"/>
            <a:fld id="{294A09A9-5501-47C1-A89A-A340965A2BE2}" type="slidenum">
              <a:rPr lang="fr-FR" smtClean="0"/>
              <a:pPr rtl="0"/>
              <a:t>2</a:t>
            </a:fld>
            <a:endParaRPr lang="fr-FR" dirty="0"/>
          </a:p>
        </p:txBody>
      </p:sp>
    </p:spTree>
    <p:extLst>
      <p:ext uri="{BB962C8B-B14F-4D97-AF65-F5344CB8AC3E}">
        <p14:creationId xmlns:p14="http://schemas.microsoft.com/office/powerpoint/2010/main" val="971989334"/>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12DF434-28DB-4621-A497-D62C41CE0419}"/>
              </a:ext>
            </a:extLst>
          </p:cNvPr>
          <p:cNvSpPr>
            <a:spLocks noGrp="1"/>
          </p:cNvSpPr>
          <p:nvPr>
            <p:ph type="title"/>
          </p:nvPr>
        </p:nvSpPr>
        <p:spPr>
          <a:xfrm>
            <a:off x="8086225" y="136525"/>
            <a:ext cx="2646878" cy="1325880"/>
          </a:xfrm>
        </p:spPr>
        <p:txBody>
          <a:bodyPr rtlCol="0">
            <a:normAutofit/>
          </a:bodyPr>
          <a:lstStyle>
            <a:defPPr>
              <a:defRPr lang="fr-FR"/>
            </a:defPPr>
          </a:lstStyle>
          <a:p>
            <a:pPr rtl="0"/>
            <a:r>
              <a:rPr lang="fr-FR" dirty="0">
                <a:latin typeface="Baskerville Old Face" panose="02020602080505020303" pitchFamily="18" charset="77"/>
                <a:cs typeface="Calibri Light"/>
              </a:rPr>
              <a:t>Sommaire</a:t>
            </a:r>
            <a:endParaRPr lang="fr-FR" dirty="0">
              <a:solidFill>
                <a:schemeClr val="accent3"/>
              </a:solidFill>
              <a:latin typeface="Baskerville Old Face" panose="02020602080505020303" pitchFamily="18" charset="77"/>
            </a:endParaRPr>
          </a:p>
        </p:txBody>
      </p:sp>
      <p:sp>
        <p:nvSpPr>
          <p:cNvPr id="4" name="Espace réservé du texte 3">
            <a:extLst>
              <a:ext uri="{FF2B5EF4-FFF2-40B4-BE49-F238E27FC236}">
                <a16:creationId xmlns:a16="http://schemas.microsoft.com/office/drawing/2014/main" id="{7090AC0D-F624-B281-1AB5-687E5F6B3291}"/>
              </a:ext>
            </a:extLst>
          </p:cNvPr>
          <p:cNvSpPr>
            <a:spLocks noGrp="1"/>
          </p:cNvSpPr>
          <p:nvPr>
            <p:ph type="body" sz="quarter" idx="13"/>
          </p:nvPr>
        </p:nvSpPr>
        <p:spPr/>
        <p:txBody>
          <a:bodyPr rtlCol="0"/>
          <a:lstStyle>
            <a:defPPr>
              <a:defRPr lang="fr-FR"/>
            </a:defPPr>
          </a:lstStyle>
          <a:p>
            <a:pPr rtl="0"/>
            <a:r>
              <a:rPr lang="fr-FR" altLang="zh-CN" dirty="0"/>
              <a:t>O</a:t>
            </a:r>
            <a:endParaRPr lang="fr-FR" dirty="0"/>
          </a:p>
        </p:txBody>
      </p:sp>
      <p:pic>
        <p:nvPicPr>
          <p:cNvPr id="10" name="Image 9" descr="Accent floral en forme de feuille">
            <a:extLst>
              <a:ext uri="{FF2B5EF4-FFF2-40B4-BE49-F238E27FC236}">
                <a16:creationId xmlns:a16="http://schemas.microsoft.com/office/drawing/2014/main" id="{08A3395B-5659-47E4-8F54-71340961FF2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941633" flipH="1">
            <a:off x="1654192" y="3058939"/>
            <a:ext cx="1243661" cy="790090"/>
          </a:xfrm>
          <a:prstGeom prst="rect">
            <a:avLst/>
          </a:prstGeom>
        </p:spPr>
      </p:pic>
      <p:pic>
        <p:nvPicPr>
          <p:cNvPr id="1929" name="Image 1928" descr="Accent floral en forme de feuille">
            <a:extLst>
              <a:ext uri="{FF2B5EF4-FFF2-40B4-BE49-F238E27FC236}">
                <a16:creationId xmlns:a16="http://schemas.microsoft.com/office/drawing/2014/main" id="{CF8E7A1B-4724-55CB-6FAD-D8E7562935E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37260" y="2342954"/>
            <a:ext cx="1791038" cy="2033695"/>
          </a:xfrm>
          <a:prstGeom prst="rect">
            <a:avLst/>
          </a:prstGeom>
        </p:spPr>
      </p:pic>
      <p:sp>
        <p:nvSpPr>
          <p:cNvPr id="3" name="Espace réservé du contenu 2">
            <a:extLst>
              <a:ext uri="{FF2B5EF4-FFF2-40B4-BE49-F238E27FC236}">
                <a16:creationId xmlns:a16="http://schemas.microsoft.com/office/drawing/2014/main" id="{22788C46-D0BC-4307-AE55-7601A139E7CB}"/>
              </a:ext>
            </a:extLst>
          </p:cNvPr>
          <p:cNvSpPr>
            <a:spLocks noGrp="1"/>
          </p:cNvSpPr>
          <p:nvPr>
            <p:ph sz="quarter" idx="4"/>
          </p:nvPr>
        </p:nvSpPr>
        <p:spPr>
          <a:xfrm>
            <a:off x="7535506" y="1590612"/>
            <a:ext cx="4114800" cy="4668145"/>
          </a:xfrm>
        </p:spPr>
        <p:txBody>
          <a:bodyPr vert="horz" lIns="91440" tIns="45720" rIns="91440" bIns="45720" rtlCol="0" anchor="t">
            <a:normAutofit/>
          </a:bodyPr>
          <a:lstStyle>
            <a:defPPr>
              <a:defRPr lang="fr-FR"/>
            </a:defPPr>
          </a:lstStyle>
          <a:p>
            <a:pPr marL="0" indent="0" rtl="0">
              <a:lnSpc>
                <a:spcPct val="150000"/>
              </a:lnSpc>
              <a:buNone/>
            </a:pPr>
            <a:r>
              <a:rPr lang="fr-FR" b="0" i="0" dirty="0">
                <a:effectLst/>
                <a:latin typeface="+mj-lt"/>
              </a:rPr>
              <a:t>1 - c’est quoi la POO ? </a:t>
            </a:r>
          </a:p>
          <a:p>
            <a:pPr marL="0" indent="0" rtl="0">
              <a:lnSpc>
                <a:spcPct val="150000"/>
              </a:lnSpc>
              <a:buNone/>
            </a:pPr>
            <a:r>
              <a:rPr lang="fr-FR" b="0" i="0" dirty="0">
                <a:effectLst/>
                <a:latin typeface="+mj-lt"/>
              </a:rPr>
              <a:t>2- Pourquoi la POO ? </a:t>
            </a:r>
          </a:p>
          <a:p>
            <a:pPr marL="0" indent="0" rtl="0">
              <a:lnSpc>
                <a:spcPct val="150000"/>
              </a:lnSpc>
              <a:buNone/>
            </a:pPr>
            <a:r>
              <a:rPr lang="fr-FR" b="0" i="0" dirty="0">
                <a:effectLst/>
                <a:latin typeface="+mj-lt"/>
              </a:rPr>
              <a:t>3- Les paradigmes de la POO </a:t>
            </a:r>
          </a:p>
          <a:p>
            <a:pPr marL="0" indent="0" rtl="0">
              <a:lnSpc>
                <a:spcPct val="150000"/>
              </a:lnSpc>
              <a:buNone/>
            </a:pPr>
            <a:r>
              <a:rPr lang="fr-FR" b="0" i="0" dirty="0">
                <a:effectLst/>
                <a:latin typeface="+mj-lt"/>
              </a:rPr>
              <a:t>(-Classes -Propriétés -Méthodes -Encapsulation -les interfaces -Le polymorphisme –Héritage</a:t>
            </a:r>
            <a:r>
              <a:rPr lang="fr-FR" dirty="0">
                <a:latin typeface="+mj-lt"/>
              </a:rPr>
              <a:t>)</a:t>
            </a:r>
            <a:endParaRPr lang="fr-FR" dirty="0">
              <a:latin typeface="+mj-lt"/>
              <a:cs typeface="Calibri"/>
            </a:endParaRPr>
          </a:p>
        </p:txBody>
      </p:sp>
      <p:sp>
        <p:nvSpPr>
          <p:cNvPr id="5" name="Espace réservé du pied de page 4">
            <a:extLst>
              <a:ext uri="{FF2B5EF4-FFF2-40B4-BE49-F238E27FC236}">
                <a16:creationId xmlns:a16="http://schemas.microsoft.com/office/drawing/2014/main" id="{4A947406-5839-A735-732D-5690E6315B95}"/>
              </a:ext>
            </a:extLst>
          </p:cNvPr>
          <p:cNvSpPr>
            <a:spLocks noGrp="1"/>
          </p:cNvSpPr>
          <p:nvPr>
            <p:ph type="ftr" sz="quarter" idx="11"/>
          </p:nvPr>
        </p:nvSpPr>
        <p:spPr/>
        <p:txBody>
          <a:bodyPr rtlCol="0"/>
          <a:lstStyle>
            <a:defPPr>
              <a:defRPr lang="fr-FR"/>
            </a:defPPr>
          </a:lstStyle>
          <a:p>
            <a:pPr rtl="0"/>
            <a:r>
              <a:rPr lang="fr-FR" dirty="0"/>
              <a:t>La programmation orientée objet.</a:t>
            </a:r>
          </a:p>
        </p:txBody>
      </p:sp>
      <p:sp>
        <p:nvSpPr>
          <p:cNvPr id="6" name="Espace réservé du numéro de diapositive 5">
            <a:extLst>
              <a:ext uri="{FF2B5EF4-FFF2-40B4-BE49-F238E27FC236}">
                <a16:creationId xmlns:a16="http://schemas.microsoft.com/office/drawing/2014/main" id="{662884A3-BD82-0FC6-A582-54DD17DBCB4A}"/>
              </a:ext>
            </a:extLst>
          </p:cNvPr>
          <p:cNvSpPr>
            <a:spLocks noGrp="1"/>
          </p:cNvSpPr>
          <p:nvPr>
            <p:ph type="sldNum" sz="quarter" idx="12"/>
          </p:nvPr>
        </p:nvSpPr>
        <p:spPr/>
        <p:txBody>
          <a:bodyPr rtlCol="0"/>
          <a:lstStyle>
            <a:defPPr>
              <a:defRPr lang="fr-FR"/>
            </a:defPPr>
          </a:lstStyle>
          <a:p>
            <a:pPr rtl="0"/>
            <a:fld id="{294A09A9-5501-47C1-A89A-A340965A2BE2}" type="slidenum">
              <a:rPr lang="fr-FR" smtClean="0"/>
              <a:t>3</a:t>
            </a:fld>
            <a:endParaRPr lang="fr-FR" dirty="0"/>
          </a:p>
        </p:txBody>
      </p:sp>
    </p:spTree>
    <p:extLst>
      <p:ext uri="{BB962C8B-B14F-4D97-AF65-F5344CB8AC3E}">
        <p14:creationId xmlns:p14="http://schemas.microsoft.com/office/powerpoint/2010/main" val="1859527893"/>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6002655-34DF-25F9-4640-B2CE5329AD1A}"/>
              </a:ext>
            </a:extLst>
          </p:cNvPr>
          <p:cNvSpPr>
            <a:spLocks noGrp="1"/>
          </p:cNvSpPr>
          <p:nvPr>
            <p:ph type="title"/>
          </p:nvPr>
        </p:nvSpPr>
        <p:spPr/>
        <p:txBody>
          <a:bodyPr rtlCol="0"/>
          <a:lstStyle>
            <a:defPPr>
              <a:defRPr lang="fr-FR"/>
            </a:defPPr>
          </a:lstStyle>
          <a:p>
            <a:pPr rtl="0"/>
            <a:r>
              <a:rPr lang="fr-FR"/>
              <a:t>Introduction</a:t>
            </a:r>
          </a:p>
        </p:txBody>
      </p:sp>
      <p:sp>
        <p:nvSpPr>
          <p:cNvPr id="3" name="Espace réservé du contenu 2">
            <a:extLst>
              <a:ext uri="{FF2B5EF4-FFF2-40B4-BE49-F238E27FC236}">
                <a16:creationId xmlns:a16="http://schemas.microsoft.com/office/drawing/2014/main" id="{1A585715-2793-160B-269E-D9516C84D73A}"/>
              </a:ext>
            </a:extLst>
          </p:cNvPr>
          <p:cNvSpPr>
            <a:spLocks noGrp="1"/>
          </p:cNvSpPr>
          <p:nvPr>
            <p:ph idx="1"/>
          </p:nvPr>
        </p:nvSpPr>
        <p:spPr/>
        <p:txBody>
          <a:bodyPr rtlCol="0"/>
          <a:lstStyle>
            <a:defPPr>
              <a:defRPr lang="fr-FR"/>
            </a:defPPr>
          </a:lstStyle>
          <a:p>
            <a:pPr rtl="0"/>
            <a:r>
              <a:rPr lang="fr-FR" dirty="0"/>
              <a:t>Généralement, l’on considère qu’il existe deux manières de programmer: la première que l’on désigne communément sous le terme programmation procédurale et la seconde désignée sous le terme de programmation orientée objet.</a:t>
            </a:r>
          </a:p>
        </p:txBody>
      </p:sp>
      <p:sp>
        <p:nvSpPr>
          <p:cNvPr id="4" name="Espace réservé du pied de page 3">
            <a:extLst>
              <a:ext uri="{FF2B5EF4-FFF2-40B4-BE49-F238E27FC236}">
                <a16:creationId xmlns:a16="http://schemas.microsoft.com/office/drawing/2014/main" id="{A3609A75-5E9A-C165-5A1D-764F9E96B722}"/>
              </a:ext>
            </a:extLst>
          </p:cNvPr>
          <p:cNvSpPr>
            <a:spLocks noGrp="1"/>
          </p:cNvSpPr>
          <p:nvPr>
            <p:ph type="ftr" sz="quarter" idx="10"/>
          </p:nvPr>
        </p:nvSpPr>
        <p:spPr/>
        <p:txBody>
          <a:bodyPr rtlCol="0"/>
          <a:lstStyle>
            <a:defPPr>
              <a:defRPr lang="fr-FR"/>
            </a:defPPr>
          </a:lstStyle>
          <a:p>
            <a:pPr rtl="0"/>
            <a:r>
              <a:rPr lang="fr-FR"/>
              <a:t>Titre de la présentation</a:t>
            </a:r>
          </a:p>
        </p:txBody>
      </p:sp>
      <p:sp>
        <p:nvSpPr>
          <p:cNvPr id="5" name="Espace réservé du numéro de diapositive 4">
            <a:extLst>
              <a:ext uri="{FF2B5EF4-FFF2-40B4-BE49-F238E27FC236}">
                <a16:creationId xmlns:a16="http://schemas.microsoft.com/office/drawing/2014/main" id="{0108060B-6C9E-CFFF-55DE-F0D645C094DC}"/>
              </a:ext>
            </a:extLst>
          </p:cNvPr>
          <p:cNvSpPr>
            <a:spLocks noGrp="1"/>
          </p:cNvSpPr>
          <p:nvPr>
            <p:ph type="sldNum" sz="quarter" idx="11"/>
          </p:nvPr>
        </p:nvSpPr>
        <p:spPr/>
        <p:txBody>
          <a:bodyPr rtlCol="0"/>
          <a:lstStyle>
            <a:defPPr>
              <a:defRPr lang="fr-FR"/>
            </a:defPPr>
          </a:lstStyle>
          <a:p>
            <a:pPr rtl="0"/>
            <a:fld id="{294A09A9-5501-47C1-A89A-A340965A2BE2}" type="slidenum">
              <a:rPr lang="fr-FR" smtClean="0"/>
              <a:pPr rtl="0"/>
              <a:t>4</a:t>
            </a:fld>
            <a:endParaRPr lang="fr-FR"/>
          </a:p>
        </p:txBody>
      </p:sp>
    </p:spTree>
    <p:extLst>
      <p:ext uri="{BB962C8B-B14F-4D97-AF65-F5344CB8AC3E}">
        <p14:creationId xmlns:p14="http://schemas.microsoft.com/office/powerpoint/2010/main" val="173299947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460295B-54B9-4937-90E3-BAB9CE69E30B}"/>
              </a:ext>
            </a:extLst>
          </p:cNvPr>
          <p:cNvSpPr>
            <a:spLocks noGrp="1"/>
          </p:cNvSpPr>
          <p:nvPr>
            <p:ph type="title"/>
          </p:nvPr>
        </p:nvSpPr>
        <p:spPr>
          <a:xfrm>
            <a:off x="1153668" y="3977639"/>
            <a:ext cx="9884664" cy="1002733"/>
          </a:xfrm>
        </p:spPr>
        <p:txBody>
          <a:bodyPr rtlCol="0"/>
          <a:lstStyle>
            <a:defPPr>
              <a:defRPr lang="fr-FR"/>
            </a:defPPr>
          </a:lstStyle>
          <a:p>
            <a:pPr rtl="0"/>
            <a:r>
              <a:rPr lang="fr-FR" dirty="0"/>
              <a:t>C’est quoi la POO?</a:t>
            </a:r>
          </a:p>
        </p:txBody>
      </p:sp>
    </p:spTree>
    <p:extLst>
      <p:ext uri="{BB962C8B-B14F-4D97-AF65-F5344CB8AC3E}">
        <p14:creationId xmlns:p14="http://schemas.microsoft.com/office/powerpoint/2010/main" val="3446797337"/>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6002655-34DF-25F9-4640-B2CE5329AD1A}"/>
              </a:ext>
            </a:extLst>
          </p:cNvPr>
          <p:cNvSpPr>
            <a:spLocks noGrp="1"/>
          </p:cNvSpPr>
          <p:nvPr>
            <p:ph type="title"/>
          </p:nvPr>
        </p:nvSpPr>
        <p:spPr/>
        <p:txBody>
          <a:bodyPr rtlCol="0"/>
          <a:lstStyle>
            <a:defPPr>
              <a:defRPr lang="fr-FR"/>
            </a:defPPr>
          </a:lstStyle>
          <a:p>
            <a:pPr rtl="0"/>
            <a:r>
              <a:rPr lang="fr-FR" dirty="0"/>
              <a:t>Définition</a:t>
            </a:r>
          </a:p>
        </p:txBody>
      </p:sp>
      <p:sp>
        <p:nvSpPr>
          <p:cNvPr id="3" name="Espace réservé du contenu 2">
            <a:extLst>
              <a:ext uri="{FF2B5EF4-FFF2-40B4-BE49-F238E27FC236}">
                <a16:creationId xmlns:a16="http://schemas.microsoft.com/office/drawing/2014/main" id="{1A585715-2793-160B-269E-D9516C84D73A}"/>
              </a:ext>
            </a:extLst>
          </p:cNvPr>
          <p:cNvSpPr>
            <a:spLocks noGrp="1"/>
          </p:cNvSpPr>
          <p:nvPr>
            <p:ph idx="1"/>
          </p:nvPr>
        </p:nvSpPr>
        <p:spPr/>
        <p:txBody>
          <a:bodyPr rtlCol="0"/>
          <a:lstStyle>
            <a:defPPr>
              <a:defRPr lang="fr-FR"/>
            </a:defPPr>
          </a:lstStyle>
          <a:p>
            <a:pPr rtl="0"/>
            <a:r>
              <a:rPr lang="fr-FR" b="0" i="0" dirty="0">
                <a:effectLst/>
                <a:latin typeface="+mj-lt"/>
              </a:rPr>
              <a:t>La programmation orientée objet (POO) est un paradigme de programmation qui repose sur le concept d'"objets". C'est une approche dans laquelle le code est organisé autour de des objets, qui peuvent représenter des entités du monde réel ou des concepts abstraits. Les objets regroupent des données (attributs) et les méthodes (fonctions) qui les manipulent.</a:t>
            </a:r>
            <a:endParaRPr lang="fr-FR" dirty="0">
              <a:latin typeface="+mj-lt"/>
            </a:endParaRPr>
          </a:p>
        </p:txBody>
      </p:sp>
      <p:sp>
        <p:nvSpPr>
          <p:cNvPr id="4" name="Espace réservé du pied de page 3">
            <a:extLst>
              <a:ext uri="{FF2B5EF4-FFF2-40B4-BE49-F238E27FC236}">
                <a16:creationId xmlns:a16="http://schemas.microsoft.com/office/drawing/2014/main" id="{A3609A75-5E9A-C165-5A1D-764F9E96B722}"/>
              </a:ext>
            </a:extLst>
          </p:cNvPr>
          <p:cNvSpPr>
            <a:spLocks noGrp="1"/>
          </p:cNvSpPr>
          <p:nvPr>
            <p:ph type="ftr" sz="quarter" idx="10"/>
          </p:nvPr>
        </p:nvSpPr>
        <p:spPr/>
        <p:txBody>
          <a:bodyPr rtlCol="0"/>
          <a:lstStyle>
            <a:defPPr>
              <a:defRPr lang="fr-FR"/>
            </a:defPPr>
          </a:lstStyle>
          <a:p>
            <a:pPr rtl="0"/>
            <a:r>
              <a:rPr lang="fr-FR"/>
              <a:t>Titre de la présentation</a:t>
            </a:r>
          </a:p>
        </p:txBody>
      </p:sp>
      <p:sp>
        <p:nvSpPr>
          <p:cNvPr id="5" name="Espace réservé du numéro de diapositive 4">
            <a:extLst>
              <a:ext uri="{FF2B5EF4-FFF2-40B4-BE49-F238E27FC236}">
                <a16:creationId xmlns:a16="http://schemas.microsoft.com/office/drawing/2014/main" id="{0108060B-6C9E-CFFF-55DE-F0D645C094DC}"/>
              </a:ext>
            </a:extLst>
          </p:cNvPr>
          <p:cNvSpPr>
            <a:spLocks noGrp="1"/>
          </p:cNvSpPr>
          <p:nvPr>
            <p:ph type="sldNum" sz="quarter" idx="11"/>
          </p:nvPr>
        </p:nvSpPr>
        <p:spPr/>
        <p:txBody>
          <a:bodyPr rtlCol="0"/>
          <a:lstStyle>
            <a:defPPr>
              <a:defRPr lang="fr-FR"/>
            </a:defPPr>
          </a:lstStyle>
          <a:p>
            <a:pPr rtl="0"/>
            <a:fld id="{294A09A9-5501-47C1-A89A-A340965A2BE2}" type="slidenum">
              <a:rPr lang="fr-FR" smtClean="0"/>
              <a:pPr rtl="0"/>
              <a:t>6</a:t>
            </a:fld>
            <a:endParaRPr lang="fr-FR"/>
          </a:p>
        </p:txBody>
      </p:sp>
    </p:spTree>
    <p:extLst>
      <p:ext uri="{BB962C8B-B14F-4D97-AF65-F5344CB8AC3E}">
        <p14:creationId xmlns:p14="http://schemas.microsoft.com/office/powerpoint/2010/main" val="54805406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1BE6A01-1D8C-E82D-69CE-C1BEA5E0330D}"/>
              </a:ext>
            </a:extLst>
          </p:cNvPr>
          <p:cNvSpPr>
            <a:spLocks noGrp="1"/>
          </p:cNvSpPr>
          <p:nvPr>
            <p:ph type="title"/>
          </p:nvPr>
        </p:nvSpPr>
        <p:spPr/>
        <p:txBody>
          <a:bodyPr rtlCol="0"/>
          <a:lstStyle>
            <a:defPPr>
              <a:defRPr lang="fr-FR"/>
            </a:defPPr>
          </a:lstStyle>
          <a:p>
            <a:pPr rtl="0"/>
            <a:r>
              <a:rPr lang="fr-FR" dirty="0">
                <a:solidFill>
                  <a:schemeClr val="accent3"/>
                </a:solidFill>
                <a:latin typeface="Baskerville Old Face" panose="02020602080505020303" pitchFamily="18" charset="77"/>
                <a:ea typeface="Baskerville" panose="02020502070401020303" pitchFamily="18" charset="0"/>
              </a:rPr>
              <a:t>Pourquoi la POO?</a:t>
            </a:r>
            <a:endParaRPr lang="fr-FR" dirty="0"/>
          </a:p>
        </p:txBody>
      </p:sp>
      <p:sp>
        <p:nvSpPr>
          <p:cNvPr id="3" name="Espace réservé du pied de page 2">
            <a:extLst>
              <a:ext uri="{FF2B5EF4-FFF2-40B4-BE49-F238E27FC236}">
                <a16:creationId xmlns:a16="http://schemas.microsoft.com/office/drawing/2014/main" id="{21137959-7D1F-FBB7-5094-07715179487F}"/>
              </a:ext>
            </a:extLst>
          </p:cNvPr>
          <p:cNvSpPr>
            <a:spLocks noGrp="1"/>
          </p:cNvSpPr>
          <p:nvPr>
            <p:ph type="ftr" sz="quarter" idx="10"/>
          </p:nvPr>
        </p:nvSpPr>
        <p:spPr/>
        <p:txBody>
          <a:bodyPr rtlCol="0"/>
          <a:lstStyle>
            <a:defPPr>
              <a:defRPr lang="fr-FR"/>
            </a:defPPr>
          </a:lstStyle>
          <a:p>
            <a:pPr rtl="0"/>
            <a:r>
              <a:rPr lang="fr-FR" dirty="0"/>
              <a:t>La programmation orientée objet</a:t>
            </a:r>
          </a:p>
        </p:txBody>
      </p:sp>
      <p:sp>
        <p:nvSpPr>
          <p:cNvPr id="4" name="Espace réservé du numéro de diapositive 3">
            <a:extLst>
              <a:ext uri="{FF2B5EF4-FFF2-40B4-BE49-F238E27FC236}">
                <a16:creationId xmlns:a16="http://schemas.microsoft.com/office/drawing/2014/main" id="{A6E8D6E8-969C-81F9-8B97-1B42ED901A78}"/>
              </a:ext>
            </a:extLst>
          </p:cNvPr>
          <p:cNvSpPr>
            <a:spLocks noGrp="1"/>
          </p:cNvSpPr>
          <p:nvPr>
            <p:ph type="sldNum" sz="quarter" idx="11"/>
          </p:nvPr>
        </p:nvSpPr>
        <p:spPr/>
        <p:txBody>
          <a:bodyPr rtlCol="0"/>
          <a:lstStyle>
            <a:defPPr>
              <a:defRPr lang="fr-FR"/>
            </a:defPPr>
          </a:lstStyle>
          <a:p>
            <a:pPr rtl="0"/>
            <a:fld id="{294A09A9-5501-47C1-A89A-A340965A2BE2}" type="slidenum">
              <a:rPr lang="fr-FR" smtClean="0"/>
              <a:pPr rtl="0"/>
              <a:t>7</a:t>
            </a:fld>
            <a:endParaRPr lang="fr-FR" dirty="0"/>
          </a:p>
        </p:txBody>
      </p:sp>
      <p:graphicFrame>
        <p:nvGraphicFramePr>
          <p:cNvPr id="7" name="Diagramme 2" descr="Chronologie">
            <a:extLst>
              <a:ext uri="{FF2B5EF4-FFF2-40B4-BE49-F238E27FC236}">
                <a16:creationId xmlns:a16="http://schemas.microsoft.com/office/drawing/2014/main" id="{1A75E301-F81B-604F-0C9B-A25BF04F0642}"/>
              </a:ext>
            </a:extLst>
          </p:cNvPr>
          <p:cNvGraphicFramePr>
            <a:graphicFrameLocks noGrp="1"/>
          </p:cNvGraphicFramePr>
          <p:nvPr>
            <p:ph sz="quarter" idx="12"/>
            <p:extLst>
              <p:ext uri="{D42A27DB-BD31-4B8C-83A1-F6EECF244321}">
                <p14:modId xmlns:p14="http://schemas.microsoft.com/office/powerpoint/2010/main" val="2982622127"/>
              </p:ext>
            </p:extLst>
          </p:nvPr>
        </p:nvGraphicFramePr>
        <p:xfrm>
          <a:off x="974725" y="2614613"/>
          <a:ext cx="10242550" cy="33194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8893715"/>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9554157-869F-9BBE-CFCF-717129CA6907}"/>
              </a:ext>
            </a:extLst>
          </p:cNvPr>
          <p:cNvSpPr>
            <a:spLocks noGrp="1"/>
          </p:cNvSpPr>
          <p:nvPr>
            <p:ph type="title"/>
          </p:nvPr>
        </p:nvSpPr>
        <p:spPr>
          <a:xfrm>
            <a:off x="1748028" y="1389888"/>
            <a:ext cx="8695944" cy="1325880"/>
          </a:xfrm>
        </p:spPr>
        <p:txBody>
          <a:bodyPr rtlCol="0"/>
          <a:lstStyle>
            <a:defPPr>
              <a:defRPr lang="fr-FR"/>
            </a:defPPr>
          </a:lstStyle>
          <a:p>
            <a:pPr rtl="0"/>
            <a:r>
              <a:rPr lang="fr-FR" dirty="0">
                <a:solidFill>
                  <a:schemeClr val="accent3"/>
                </a:solidFill>
                <a:latin typeface="Baskerville Old Face" panose="02020602080505020303" pitchFamily="18" charset="77"/>
              </a:rPr>
              <a:t>Les paradigmes de la POO</a:t>
            </a:r>
            <a:endParaRPr lang="fr-FR" dirty="0"/>
          </a:p>
        </p:txBody>
      </p:sp>
      <p:sp>
        <p:nvSpPr>
          <p:cNvPr id="3" name="Espace réservé du contenu 2">
            <a:extLst>
              <a:ext uri="{FF2B5EF4-FFF2-40B4-BE49-F238E27FC236}">
                <a16:creationId xmlns:a16="http://schemas.microsoft.com/office/drawing/2014/main" id="{DC9AC05D-560D-1665-8879-549C0B4EDE5C}"/>
              </a:ext>
            </a:extLst>
          </p:cNvPr>
          <p:cNvSpPr>
            <a:spLocks noGrp="1"/>
          </p:cNvSpPr>
          <p:nvPr>
            <p:ph idx="1"/>
          </p:nvPr>
        </p:nvSpPr>
        <p:spPr/>
        <p:txBody>
          <a:bodyPr rtlCol="0"/>
          <a:lstStyle>
            <a:defPPr>
              <a:defRPr lang="fr-FR"/>
            </a:defPPr>
          </a:lstStyle>
          <a:p>
            <a:pPr marL="0" indent="0" rtl="0">
              <a:lnSpc>
                <a:spcPct val="100000"/>
              </a:lnSpc>
              <a:buNone/>
            </a:pPr>
            <a:r>
              <a:rPr lang="fr-FR" b="0" i="0" dirty="0">
                <a:effectLst/>
                <a:latin typeface="+mj-lt"/>
              </a:rPr>
              <a:t>Les paradigmes de la Programmation Orientée Objet (POO) sont des principes et des concepts fondamentaux qui définissent la manière dont on structure et organise le code dans une approche orientée objet. </a:t>
            </a:r>
            <a:r>
              <a:rPr lang="fr-FR" dirty="0">
                <a:latin typeface="+mj-lt"/>
              </a:rPr>
              <a:t>Nous en avons plusieurs tels l’encapsulation, le polymorphisme, l’héritage, l’abstraction, etc…</a:t>
            </a:r>
          </a:p>
          <a:p>
            <a:pPr marL="0" indent="0" rtl="0">
              <a:lnSpc>
                <a:spcPct val="100000"/>
              </a:lnSpc>
              <a:buNone/>
            </a:pPr>
            <a:r>
              <a:rPr lang="fr-FR" dirty="0">
                <a:latin typeface="+mj-lt"/>
                <a:cs typeface="Calibri"/>
              </a:rPr>
              <a:t>Nous allons en étudier quelques uns.</a:t>
            </a:r>
          </a:p>
        </p:txBody>
      </p:sp>
      <p:sp>
        <p:nvSpPr>
          <p:cNvPr id="4" name="Espace réservé du pied de page 3">
            <a:extLst>
              <a:ext uri="{FF2B5EF4-FFF2-40B4-BE49-F238E27FC236}">
                <a16:creationId xmlns:a16="http://schemas.microsoft.com/office/drawing/2014/main" id="{8EF088D1-E89A-FD55-EB44-49411774536D}"/>
              </a:ext>
            </a:extLst>
          </p:cNvPr>
          <p:cNvSpPr>
            <a:spLocks noGrp="1"/>
          </p:cNvSpPr>
          <p:nvPr>
            <p:ph type="ftr" sz="quarter" idx="10"/>
          </p:nvPr>
        </p:nvSpPr>
        <p:spPr/>
        <p:txBody>
          <a:bodyPr rtlCol="0"/>
          <a:lstStyle>
            <a:defPPr>
              <a:defRPr lang="fr-FR"/>
            </a:defPPr>
          </a:lstStyle>
          <a:p>
            <a:pPr rtl="0"/>
            <a:r>
              <a:rPr lang="fr-FR"/>
              <a:t>Titre de la présentation</a:t>
            </a:r>
            <a:endParaRPr lang="fr-FR" dirty="0"/>
          </a:p>
        </p:txBody>
      </p:sp>
      <p:sp>
        <p:nvSpPr>
          <p:cNvPr id="5" name="Espace réservé du numéro de diapositive 4">
            <a:extLst>
              <a:ext uri="{FF2B5EF4-FFF2-40B4-BE49-F238E27FC236}">
                <a16:creationId xmlns:a16="http://schemas.microsoft.com/office/drawing/2014/main" id="{94026A48-6EF8-D4D0-2C6E-1F96935EA501}"/>
              </a:ext>
            </a:extLst>
          </p:cNvPr>
          <p:cNvSpPr>
            <a:spLocks noGrp="1"/>
          </p:cNvSpPr>
          <p:nvPr>
            <p:ph type="sldNum" sz="quarter" idx="11"/>
          </p:nvPr>
        </p:nvSpPr>
        <p:spPr/>
        <p:txBody>
          <a:bodyPr rtlCol="0"/>
          <a:lstStyle>
            <a:defPPr>
              <a:defRPr lang="fr-FR"/>
            </a:defPPr>
          </a:lstStyle>
          <a:p>
            <a:pPr rtl="0"/>
            <a:fld id="{294A09A9-5501-47C1-A89A-A340965A2BE2}" type="slidenum">
              <a:rPr lang="fr-FR" smtClean="0"/>
              <a:pPr rtl="0"/>
              <a:t>8</a:t>
            </a:fld>
            <a:endParaRPr lang="fr-FR" dirty="0"/>
          </a:p>
        </p:txBody>
      </p:sp>
    </p:spTree>
    <p:extLst>
      <p:ext uri="{BB962C8B-B14F-4D97-AF65-F5344CB8AC3E}">
        <p14:creationId xmlns:p14="http://schemas.microsoft.com/office/powerpoint/2010/main" val="520700503"/>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9554157-869F-9BBE-CFCF-717129CA6907}"/>
              </a:ext>
            </a:extLst>
          </p:cNvPr>
          <p:cNvSpPr>
            <a:spLocks noGrp="1"/>
          </p:cNvSpPr>
          <p:nvPr>
            <p:ph type="title"/>
          </p:nvPr>
        </p:nvSpPr>
        <p:spPr>
          <a:xfrm>
            <a:off x="1748028" y="1203457"/>
            <a:ext cx="8695944" cy="1325880"/>
          </a:xfrm>
        </p:spPr>
        <p:txBody>
          <a:bodyPr rtlCol="0"/>
          <a:lstStyle>
            <a:defPPr>
              <a:defRPr lang="fr-FR"/>
            </a:defPPr>
          </a:lstStyle>
          <a:p>
            <a:pPr rtl="0"/>
            <a:r>
              <a:rPr lang="fr-FR" dirty="0">
                <a:solidFill>
                  <a:schemeClr val="accent3"/>
                </a:solidFill>
                <a:latin typeface="Baskerville Old Face" panose="02020602080505020303" pitchFamily="18" charset="77"/>
              </a:rPr>
              <a:t>Les classes en POO:</a:t>
            </a:r>
            <a:endParaRPr lang="fr-FR" dirty="0"/>
          </a:p>
        </p:txBody>
      </p:sp>
      <p:sp>
        <p:nvSpPr>
          <p:cNvPr id="3" name="Espace réservé du contenu 2">
            <a:extLst>
              <a:ext uri="{FF2B5EF4-FFF2-40B4-BE49-F238E27FC236}">
                <a16:creationId xmlns:a16="http://schemas.microsoft.com/office/drawing/2014/main" id="{DC9AC05D-560D-1665-8879-549C0B4EDE5C}"/>
              </a:ext>
            </a:extLst>
          </p:cNvPr>
          <p:cNvSpPr>
            <a:spLocks noGrp="1"/>
          </p:cNvSpPr>
          <p:nvPr>
            <p:ph idx="1"/>
          </p:nvPr>
        </p:nvSpPr>
        <p:spPr>
          <a:xfrm>
            <a:off x="2223516" y="2412063"/>
            <a:ext cx="7744968" cy="2697480"/>
          </a:xfrm>
        </p:spPr>
        <p:txBody>
          <a:bodyPr rtlCol="0">
            <a:normAutofit fontScale="92500" lnSpcReduction="10000"/>
          </a:bodyPr>
          <a:lstStyle>
            <a:defPPr>
              <a:defRPr lang="fr-FR"/>
            </a:defPPr>
          </a:lstStyle>
          <a:p>
            <a:pPr marL="0" indent="0" rtl="0">
              <a:lnSpc>
                <a:spcPct val="100000"/>
              </a:lnSpc>
              <a:buNone/>
            </a:pPr>
            <a:r>
              <a:rPr lang="fr-FR" dirty="0">
                <a:latin typeface="+mj-lt"/>
                <a:cs typeface="Calibri"/>
              </a:rPr>
              <a:t>En programmation orientée objet (POO), une classe est un modèle ou un mode d’emploi qui permet de créer des objets. Voici un résumé des concepts clés de la POO :</a:t>
            </a:r>
          </a:p>
          <a:p>
            <a:pPr marL="0" indent="0" rtl="0">
              <a:lnSpc>
                <a:spcPct val="100000"/>
              </a:lnSpc>
              <a:buNone/>
            </a:pPr>
            <a:endParaRPr lang="fr-FR" dirty="0">
              <a:latin typeface="+mj-lt"/>
              <a:cs typeface="Calibri"/>
            </a:endParaRPr>
          </a:p>
          <a:p>
            <a:pPr marL="0" indent="0" rtl="0">
              <a:lnSpc>
                <a:spcPct val="100000"/>
              </a:lnSpc>
              <a:buNone/>
            </a:pPr>
            <a:r>
              <a:rPr lang="fr-FR" dirty="0">
                <a:latin typeface="+mj-lt"/>
                <a:cs typeface="Calibri"/>
              </a:rPr>
              <a:t>Une classe est un ensemble de code contenant des variables (appelées propriétés) et des fonctions (appelées méthodes).</a:t>
            </a:r>
          </a:p>
          <a:p>
            <a:pPr marL="0" indent="0" rtl="0">
              <a:lnSpc>
                <a:spcPct val="100000"/>
              </a:lnSpc>
              <a:buNone/>
            </a:pPr>
            <a:r>
              <a:rPr lang="fr-FR" dirty="0">
                <a:latin typeface="+mj-lt"/>
                <a:cs typeface="Calibri"/>
              </a:rPr>
              <a:t>Elle permet de créer des objets identiques, à la chaîne.</a:t>
            </a:r>
          </a:p>
          <a:p>
            <a:pPr marL="0" indent="0" rtl="0">
              <a:lnSpc>
                <a:spcPct val="100000"/>
              </a:lnSpc>
              <a:buNone/>
            </a:pPr>
            <a:r>
              <a:rPr lang="fr-FR" dirty="0">
                <a:latin typeface="+mj-lt"/>
                <a:cs typeface="Calibri"/>
              </a:rPr>
              <a:t>Une classe peut contenir plusieurs objets.</a:t>
            </a:r>
          </a:p>
        </p:txBody>
      </p:sp>
      <p:sp>
        <p:nvSpPr>
          <p:cNvPr id="4" name="Espace réservé du pied de page 3">
            <a:extLst>
              <a:ext uri="{FF2B5EF4-FFF2-40B4-BE49-F238E27FC236}">
                <a16:creationId xmlns:a16="http://schemas.microsoft.com/office/drawing/2014/main" id="{8EF088D1-E89A-FD55-EB44-49411774536D}"/>
              </a:ext>
            </a:extLst>
          </p:cNvPr>
          <p:cNvSpPr>
            <a:spLocks noGrp="1"/>
          </p:cNvSpPr>
          <p:nvPr>
            <p:ph type="ftr" sz="quarter" idx="10"/>
          </p:nvPr>
        </p:nvSpPr>
        <p:spPr/>
        <p:txBody>
          <a:bodyPr rtlCol="0"/>
          <a:lstStyle>
            <a:defPPr>
              <a:defRPr lang="fr-FR"/>
            </a:defPPr>
          </a:lstStyle>
          <a:p>
            <a:pPr rtl="0"/>
            <a:r>
              <a:rPr lang="fr-FR"/>
              <a:t>Titre de la présentation</a:t>
            </a:r>
            <a:endParaRPr lang="fr-FR" dirty="0"/>
          </a:p>
        </p:txBody>
      </p:sp>
      <p:sp>
        <p:nvSpPr>
          <p:cNvPr id="5" name="Espace réservé du numéro de diapositive 4">
            <a:extLst>
              <a:ext uri="{FF2B5EF4-FFF2-40B4-BE49-F238E27FC236}">
                <a16:creationId xmlns:a16="http://schemas.microsoft.com/office/drawing/2014/main" id="{94026A48-6EF8-D4D0-2C6E-1F96935EA501}"/>
              </a:ext>
            </a:extLst>
          </p:cNvPr>
          <p:cNvSpPr>
            <a:spLocks noGrp="1"/>
          </p:cNvSpPr>
          <p:nvPr>
            <p:ph type="sldNum" sz="quarter" idx="11"/>
          </p:nvPr>
        </p:nvSpPr>
        <p:spPr/>
        <p:txBody>
          <a:bodyPr rtlCol="0"/>
          <a:lstStyle>
            <a:defPPr>
              <a:defRPr lang="fr-FR"/>
            </a:defPPr>
          </a:lstStyle>
          <a:p>
            <a:pPr rtl="0"/>
            <a:fld id="{294A09A9-5501-47C1-A89A-A340965A2BE2}" type="slidenum">
              <a:rPr lang="fr-FR" smtClean="0"/>
              <a:pPr rtl="0"/>
              <a:t>9</a:t>
            </a:fld>
            <a:endParaRPr lang="fr-FR" dirty="0"/>
          </a:p>
        </p:txBody>
      </p:sp>
    </p:spTree>
    <p:extLst>
      <p:ext uri="{BB962C8B-B14F-4D97-AF65-F5344CB8AC3E}">
        <p14:creationId xmlns:p14="http://schemas.microsoft.com/office/powerpoint/2010/main" val="828460892"/>
      </p:ext>
    </p:extLst>
  </p:cSld>
  <p:clrMapOvr>
    <a:masterClrMapping/>
  </p:clrMapOvr>
  <p:transition spd="slow">
    <p:push dir="u"/>
  </p:transition>
</p:sld>
</file>

<file path=ppt/theme/theme1.xml><?xml version="1.0" encoding="utf-8"?>
<a:theme xmlns:a="http://schemas.openxmlformats.org/drawingml/2006/main" name="Thème Office">
  <a:themeElements>
    <a:clrScheme name="Custom 20">
      <a:dk1>
        <a:srgbClr val="000000"/>
      </a:dk1>
      <a:lt1>
        <a:srgbClr val="FFFFFF"/>
      </a:lt1>
      <a:dk2>
        <a:srgbClr val="CAD8D6"/>
      </a:dk2>
      <a:lt2>
        <a:srgbClr val="E7E6E6"/>
      </a:lt2>
      <a:accent1>
        <a:srgbClr val="7E8679"/>
      </a:accent1>
      <a:accent2>
        <a:srgbClr val="72292A"/>
      </a:accent2>
      <a:accent3>
        <a:srgbClr val="4A3A1C"/>
      </a:accent3>
      <a:accent4>
        <a:srgbClr val="E47D60"/>
      </a:accent4>
      <a:accent5>
        <a:srgbClr val="CEBBAF"/>
      </a:accent5>
      <a:accent6>
        <a:srgbClr val="E8DAC4"/>
      </a:accent6>
      <a:hlink>
        <a:srgbClr val="3968F6"/>
      </a:hlink>
      <a:folHlink>
        <a:srgbClr val="954F72"/>
      </a:folHlink>
    </a:clrScheme>
    <a:fontScheme name="Custom 23">
      <a:majorFont>
        <a:latin typeface="Baskerville Old Face"/>
        <a:ea typeface=""/>
        <a:cs typeface=""/>
      </a:majorFont>
      <a:minorFont>
        <a:latin typeface="Gill Sans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68770917_TF56410444_Win32" id="{68477A9D-C4DC-4CB2-9FCF-5CCF7CAC0EB1}" vid="{0D64B0DD-AC28-4E42-82C5-429DF2BAD0E3}"/>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4" ma:contentTypeDescription="Create a new document." ma:contentTypeScope="" ma:versionID="2d714a3296df14eba7a100bb665443ca">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49549bf45bfbbfb6cffed527380e77e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614EFF02-EA18-493C-972D-813DB244CB6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ACE2AAA-C718-435C-B4E6-95A08ACAC441}">
  <ds:schemaRefs>
    <ds:schemaRef ds:uri="http://schemas.microsoft.com/sharepoint/v3/contenttype/forms"/>
  </ds:schemaRefs>
</ds:datastoreItem>
</file>

<file path=customXml/itemProps3.xml><?xml version="1.0" encoding="utf-8"?>
<ds:datastoreItem xmlns:ds="http://schemas.openxmlformats.org/officeDocument/2006/customXml" ds:itemID="{8FBB2F3B-6257-41BB-8B64-5AC7494F274B}">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{06051729-7831-41F7-8C9A-94833644060D}tf56410444_win32</Template>
  <TotalTime>131</TotalTime>
  <Words>953</Words>
  <Application>Microsoft Office PowerPoint</Application>
  <PresentationFormat>Grand écran</PresentationFormat>
  <Paragraphs>96</Paragraphs>
  <Slides>16</Slides>
  <Notes>4</Notes>
  <HiddenSlides>0</HiddenSlides>
  <MMClips>0</MMClips>
  <ScaleCrop>false</ScaleCrop>
  <HeadingPairs>
    <vt:vector size="6" baseType="variant">
      <vt:variant>
        <vt:lpstr>Polices utilisées</vt:lpstr>
      </vt:variant>
      <vt:variant>
        <vt:i4>7</vt:i4>
      </vt:variant>
      <vt:variant>
        <vt:lpstr>Thème</vt:lpstr>
      </vt:variant>
      <vt:variant>
        <vt:i4>1</vt:i4>
      </vt:variant>
      <vt:variant>
        <vt:lpstr>Titres des diapositives</vt:lpstr>
      </vt:variant>
      <vt:variant>
        <vt:i4>16</vt:i4>
      </vt:variant>
    </vt:vector>
  </HeadingPairs>
  <TitlesOfParts>
    <vt:vector size="24" baseType="lpstr">
      <vt:lpstr>Arial</vt:lpstr>
      <vt:lpstr>Baskerville</vt:lpstr>
      <vt:lpstr>Baskerville Old Face</vt:lpstr>
      <vt:lpstr>Calibri</vt:lpstr>
      <vt:lpstr>Gill Sans Light</vt:lpstr>
      <vt:lpstr>Gill Sans Nova</vt:lpstr>
      <vt:lpstr>Gill Sans Nova Light</vt:lpstr>
      <vt:lpstr>Thème Office</vt:lpstr>
      <vt:lpstr>La programmation orientée objet</vt:lpstr>
      <vt:lpstr>Contemplez notre équipe dynamique</vt:lpstr>
      <vt:lpstr>Sommaire</vt:lpstr>
      <vt:lpstr>Introduction</vt:lpstr>
      <vt:lpstr>C’est quoi la POO?</vt:lpstr>
      <vt:lpstr>Définition</vt:lpstr>
      <vt:lpstr>Pourquoi la POO?</vt:lpstr>
      <vt:lpstr>Les paradigmes de la POO</vt:lpstr>
      <vt:lpstr>Les classes en POO:</vt:lpstr>
      <vt:lpstr>Les propriétés en POO</vt:lpstr>
      <vt:lpstr>Les méthodes en POO</vt:lpstr>
      <vt:lpstr>L’encapsulation en POO</vt:lpstr>
      <vt:lpstr>Les interfaces en POO</vt:lpstr>
      <vt:lpstr>Le principe d’héritage en POO</vt:lpstr>
      <vt:lpstr>Le polymorphisme en POO</vt:lpstr>
      <vt:lpstr>Merci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 programmation orientée objet</dc:title>
  <dc:creator>kokousyril@gmail.com</dc:creator>
  <cp:lastModifiedBy>kokousyril@gmail.com</cp:lastModifiedBy>
  <cp:revision>11</cp:revision>
  <dcterms:created xsi:type="dcterms:W3CDTF">2024-02-29T11:10:48Z</dcterms:created>
  <dcterms:modified xsi:type="dcterms:W3CDTF">2024-02-29T14:03:12Z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