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3D62-B882-4B92-A8B0-9803DE41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1D01D-995D-43AE-B1CF-428BA9D52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2D3FF-BBDA-4EB9-B0CD-A7DC837C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E04FD-6979-437B-BC31-3881C6CC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A7D6-C23A-4762-995F-DBF5732D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08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755C9-53A9-496A-A906-21A0F112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212E46-CBE7-4DB3-90E8-3CDBC37D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F0ECF-801A-4AC8-AA65-D95FB19B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51F1C-75B7-4B02-8A7F-CDD10A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9DEB8-CF59-455C-843E-B7CFC6BC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4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AD487-2E6E-4254-9756-70D3A24C7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0AA54-CD19-43D0-969B-60248B93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D42C7-51CF-4A95-9DCE-F14FD870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D9ED9-7687-449A-B23C-CD90FAFD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D79A2-1476-475E-A40B-170E2145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24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D594-6344-4F2F-A85A-7C4CFBC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26CFA-1DBA-49F1-8837-8E910C24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3FE58-B413-44FB-98CE-E152A55F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EA1AE-66C6-439D-8826-0C0EEF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057AD-9D55-4428-BDB0-4014AACF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779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8E566-123B-44DB-BC93-7BF2EA5D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DDA46-1078-434F-85B1-935FCD6B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2F351-515F-436E-8083-5B8FCAB6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4D8F7-9A2B-48AA-83CC-F7176D8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3783A-8CA0-460C-A277-895BB976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3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B126-5885-45D5-8E8D-63E100AA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1D475-750E-4051-832A-40111CC6C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9E7D8-479F-453A-87C6-511ED9EE4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8E491-2C5C-4E16-BF8D-4F69FBC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0BF21-874A-4153-9A45-266CDC39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2ADFA-AAFA-42F2-9242-E4FBB887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2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04A1-E87C-45D1-931A-4FA0C954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15794-97D3-4AAD-87DF-235BAA59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56F5B-E89A-4E31-AF71-33EA9075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316FB7-3CB7-4760-85BD-F320E8AE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0F54E3-4409-4334-9A6B-891506C4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18E6CB-BAAE-4D7E-A884-C7CCF6F9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340A0-9955-49B0-BD23-39ECD56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8FB6EA-3924-4B53-B063-4EB04548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30E9-8916-42B3-A0B6-DCE423C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8566EA-3841-4D9E-B173-CFD1983B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6577D-1EA6-4108-8DFE-035D9435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AF366E-20C0-4FA2-989C-C1ACAD5D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7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6A0A28-BD67-479D-8758-D64DEEE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A4975D-23A7-404C-9DBE-385468AD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DD543-178F-48E3-A74A-5E560C1C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92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AC05-19FA-4AE1-BD1A-412D2FC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8BCA4-6067-4340-B521-F3D1F578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4E327A-FDE8-4B49-AC86-53808B97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0E481-950F-4EF5-B9AB-FF47FA06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40C51-5D17-4DAC-AB26-882DF6B2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EE811-D51B-4C11-B3A4-93B16F30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55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4058F-22B2-4F8B-AA52-495B299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F826F2-6342-400F-86DB-B06C66029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B696B1-3DCD-4CA6-BCA3-466AC28B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99F266-5BB4-4F35-A774-D12CA7CF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8FB60A-B00A-4763-BB48-28394595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A0D2C3-A8EE-4556-93BE-3FD0908B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5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84E86-062A-48D3-8358-AC8DB7F7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CB228D-5909-49E0-8D0A-E3C22F96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ABB11-D862-4F4E-98CF-436DE703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40F0-5405-43C7-9FB1-3DABF19F9C50}" type="datetimeFigureOut">
              <a:rPr lang="es-PE" smtClean="0"/>
              <a:t>6/10/2020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71CD3-5493-453E-8DBB-E359A6428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398F1-19FE-4812-934A-DA709DF73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2CA6-C672-49DB-A11E-91AA5F813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9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A1CA6-6DFA-490A-988A-8300D918B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26C32-D6E1-4C4A-BB9F-EC336F97C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lecha: curvada hacia abajo 3">
            <a:extLst>
              <a:ext uri="{FF2B5EF4-FFF2-40B4-BE49-F238E27FC236}">
                <a16:creationId xmlns:a16="http://schemas.microsoft.com/office/drawing/2014/main" id="{221A2918-8B03-4C24-96FA-6459701D50BD}"/>
              </a:ext>
            </a:extLst>
          </p:cNvPr>
          <p:cNvSpPr/>
          <p:nvPr/>
        </p:nvSpPr>
        <p:spPr>
          <a:xfrm>
            <a:off x="2460978" y="1603022"/>
            <a:ext cx="2223911" cy="508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96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2020-10-06T20:40:48Z</dcterms:created>
  <dcterms:modified xsi:type="dcterms:W3CDTF">2020-10-06T20:41:08Z</dcterms:modified>
</cp:coreProperties>
</file>