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f374edb4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f374edb4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f374edb4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f374edb4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f5639a35d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ff5639a35d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f374edb4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ff374edb4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ff5639a35d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ff5639a35d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ff374edb48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ff374edb48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37025" y="445475"/>
            <a:ext cx="839322" cy="333558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INICIO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30408" y="949688"/>
            <a:ext cx="1452650" cy="796275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EXISTE UN USUARIO?</a:t>
            </a:r>
            <a:endParaRPr sz="400"/>
          </a:p>
        </p:txBody>
      </p:sp>
      <p:cxnSp>
        <p:nvCxnSpPr>
          <p:cNvPr id="56" name="Google Shape;56;p13"/>
          <p:cNvCxnSpPr>
            <a:stCxn id="54" idx="2"/>
            <a:endCxn id="55" idx="0"/>
          </p:cNvCxnSpPr>
          <p:nvPr/>
        </p:nvCxnSpPr>
        <p:spPr>
          <a:xfrm>
            <a:off x="1056686" y="779033"/>
            <a:ext cx="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" name="Google Shape;57;p13"/>
          <p:cNvSpPr/>
          <p:nvPr/>
        </p:nvSpPr>
        <p:spPr>
          <a:xfrm>
            <a:off x="2240375" y="1008825"/>
            <a:ext cx="8394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CREAR USUARIO ADMINISTRADOR DEFAULT</a:t>
            </a:r>
            <a:endParaRPr sz="500"/>
          </a:p>
        </p:txBody>
      </p:sp>
      <p:cxnSp>
        <p:nvCxnSpPr>
          <p:cNvPr id="58" name="Google Shape;58;p13"/>
          <p:cNvCxnSpPr>
            <a:stCxn id="55" idx="3"/>
            <a:endCxn id="57" idx="1"/>
          </p:cNvCxnSpPr>
          <p:nvPr/>
        </p:nvCxnSpPr>
        <p:spPr>
          <a:xfrm>
            <a:off x="1783058" y="1347825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" name="Google Shape;59;p13"/>
          <p:cNvSpPr txBox="1"/>
          <p:nvPr/>
        </p:nvSpPr>
        <p:spPr>
          <a:xfrm>
            <a:off x="1783050" y="1132738"/>
            <a:ext cx="5703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chemeClr val="dk2"/>
                </a:solidFill>
              </a:rPr>
              <a:t>NO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30388" y="2571750"/>
            <a:ext cx="1452600" cy="7962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ENTRAR A </a:t>
            </a:r>
            <a:r>
              <a:rPr lang="es-419" sz="800"/>
              <a:t>SESIÓN</a:t>
            </a:r>
            <a:r>
              <a:rPr lang="es-419" sz="800"/>
              <a:t> O CREAR USUARIO</a:t>
            </a:r>
            <a:endParaRPr sz="700"/>
          </a:p>
        </p:txBody>
      </p:sp>
      <p:sp>
        <p:nvSpPr>
          <p:cNvPr id="61" name="Google Shape;61;p13"/>
          <p:cNvSpPr/>
          <p:nvPr/>
        </p:nvSpPr>
        <p:spPr>
          <a:xfrm>
            <a:off x="637025" y="3794038"/>
            <a:ext cx="8394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CREAR USUARIO NO ADMINISTRADOR</a:t>
            </a:r>
            <a:endParaRPr sz="500"/>
          </a:p>
        </p:txBody>
      </p:sp>
      <p:sp>
        <p:nvSpPr>
          <p:cNvPr id="62" name="Google Shape;62;p13"/>
          <p:cNvSpPr/>
          <p:nvPr/>
        </p:nvSpPr>
        <p:spPr>
          <a:xfrm>
            <a:off x="1849925" y="3920050"/>
            <a:ext cx="925500" cy="4260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INGRESAR USUARIO</a:t>
            </a:r>
            <a:endParaRPr sz="600"/>
          </a:p>
        </p:txBody>
      </p:sp>
      <p:cxnSp>
        <p:nvCxnSpPr>
          <p:cNvPr id="63" name="Google Shape;63;p13"/>
          <p:cNvCxnSpPr>
            <a:stCxn id="61" idx="3"/>
            <a:endCxn id="62" idx="5"/>
          </p:cNvCxnSpPr>
          <p:nvPr/>
        </p:nvCxnSpPr>
        <p:spPr>
          <a:xfrm>
            <a:off x="1476425" y="4133038"/>
            <a:ext cx="42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/>
          <p:nvPr/>
        </p:nvSpPr>
        <p:spPr>
          <a:xfrm>
            <a:off x="4741075" y="3934900"/>
            <a:ext cx="1111800" cy="3963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INGRESAR CONTRASEÑA</a:t>
            </a:r>
            <a:endParaRPr sz="600"/>
          </a:p>
        </p:txBody>
      </p:sp>
      <p:cxnSp>
        <p:nvCxnSpPr>
          <p:cNvPr id="65" name="Google Shape;65;p13"/>
          <p:cNvCxnSpPr>
            <a:stCxn id="60" idx="2"/>
            <a:endCxn id="61" idx="0"/>
          </p:cNvCxnSpPr>
          <p:nvPr/>
        </p:nvCxnSpPr>
        <p:spPr>
          <a:xfrm>
            <a:off x="1056688" y="3367950"/>
            <a:ext cx="0" cy="4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3"/>
          <p:cNvSpPr txBox="1"/>
          <p:nvPr/>
        </p:nvSpPr>
        <p:spPr>
          <a:xfrm>
            <a:off x="1056700" y="3368000"/>
            <a:ext cx="720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chemeClr val="dk2"/>
                </a:solidFill>
              </a:rPr>
              <a:t>CREAR USUARIO</a:t>
            </a:r>
            <a:endParaRPr sz="700">
              <a:solidFill>
                <a:schemeClr val="dk2"/>
              </a:solidFill>
            </a:endParaRPr>
          </a:p>
        </p:txBody>
      </p:sp>
      <p:cxnSp>
        <p:nvCxnSpPr>
          <p:cNvPr id="67" name="Google Shape;67;p13"/>
          <p:cNvCxnSpPr>
            <a:stCxn id="57" idx="3"/>
          </p:cNvCxnSpPr>
          <p:nvPr/>
        </p:nvCxnSpPr>
        <p:spPr>
          <a:xfrm flipH="1">
            <a:off x="1075175" y="1347825"/>
            <a:ext cx="2004600" cy="586500"/>
          </a:xfrm>
          <a:prstGeom prst="bentConnector3">
            <a:avLst>
              <a:gd fmla="val -1187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/>
          <p:nvPr/>
        </p:nvSpPr>
        <p:spPr>
          <a:xfrm>
            <a:off x="2965038" y="3692900"/>
            <a:ext cx="1409725" cy="880300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USUARIO EXISTE?</a:t>
            </a:r>
            <a:endParaRPr sz="900"/>
          </a:p>
        </p:txBody>
      </p:sp>
      <p:cxnSp>
        <p:nvCxnSpPr>
          <p:cNvPr id="69" name="Google Shape;69;p13"/>
          <p:cNvCxnSpPr>
            <a:stCxn id="62" idx="2"/>
            <a:endCxn id="68" idx="1"/>
          </p:cNvCxnSpPr>
          <p:nvPr/>
        </p:nvCxnSpPr>
        <p:spPr>
          <a:xfrm>
            <a:off x="2722175" y="4133050"/>
            <a:ext cx="24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>
            <a:stCxn id="68" idx="3"/>
            <a:endCxn id="64" idx="5"/>
          </p:cNvCxnSpPr>
          <p:nvPr/>
        </p:nvCxnSpPr>
        <p:spPr>
          <a:xfrm>
            <a:off x="4374763" y="4133050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3"/>
          <p:cNvSpPr txBox="1"/>
          <p:nvPr/>
        </p:nvSpPr>
        <p:spPr>
          <a:xfrm>
            <a:off x="4315225" y="3860775"/>
            <a:ext cx="5703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chemeClr val="dk2"/>
                </a:solidFill>
              </a:rPr>
              <a:t>NO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112750" y="3344600"/>
            <a:ext cx="570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ERROR</a:t>
            </a:r>
            <a:endParaRPr sz="800"/>
          </a:p>
        </p:txBody>
      </p:sp>
      <p:cxnSp>
        <p:nvCxnSpPr>
          <p:cNvPr id="73" name="Google Shape;73;p13"/>
          <p:cNvCxnSpPr>
            <a:stCxn id="68" idx="0"/>
            <a:endCxn id="72" idx="3"/>
          </p:cNvCxnSpPr>
          <p:nvPr/>
        </p:nvCxnSpPr>
        <p:spPr>
          <a:xfrm flipH="1" rot="5400000">
            <a:off x="3085800" y="3108800"/>
            <a:ext cx="181500" cy="986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stCxn id="72" idx="1"/>
          </p:cNvCxnSpPr>
          <p:nvPr/>
        </p:nvCxnSpPr>
        <p:spPr>
          <a:xfrm flipH="1">
            <a:off x="1685250" y="3511400"/>
            <a:ext cx="427500" cy="633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3"/>
          <p:cNvSpPr txBox="1"/>
          <p:nvPr/>
        </p:nvSpPr>
        <p:spPr>
          <a:xfrm>
            <a:off x="3299400" y="3447050"/>
            <a:ext cx="370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2"/>
                </a:solidFill>
              </a:rPr>
              <a:t>SI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610050" y="225350"/>
            <a:ext cx="3723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 u="sng">
                <a:solidFill>
                  <a:schemeClr val="dk2"/>
                </a:solidFill>
              </a:rPr>
              <a:t>DIAGRAMA FLUJO PAG. 1</a:t>
            </a:r>
            <a:endParaRPr b="1" sz="1300" u="sng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 u="sng">
                <a:solidFill>
                  <a:schemeClr val="dk2"/>
                </a:solidFill>
              </a:rPr>
              <a:t>SISTEMA DE </a:t>
            </a:r>
            <a:r>
              <a:rPr b="1" lang="es-419" sz="1300" u="sng">
                <a:solidFill>
                  <a:schemeClr val="dk2"/>
                </a:solidFill>
              </a:rPr>
              <a:t>INVENTARIO</a:t>
            </a:r>
            <a:endParaRPr b="1" sz="1300" u="sng">
              <a:solidFill>
                <a:schemeClr val="dk2"/>
              </a:solidFill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214700" y="1719650"/>
            <a:ext cx="399600" cy="426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</a:t>
            </a:r>
            <a:endParaRPr/>
          </a:p>
        </p:txBody>
      </p:sp>
      <p:cxnSp>
        <p:nvCxnSpPr>
          <p:cNvPr id="78" name="Google Shape;78;p13"/>
          <p:cNvCxnSpPr>
            <a:stCxn id="77" idx="6"/>
          </p:cNvCxnSpPr>
          <p:nvPr/>
        </p:nvCxnSpPr>
        <p:spPr>
          <a:xfrm flipH="1" rot="10800000">
            <a:off x="614300" y="1917650"/>
            <a:ext cx="4608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3"/>
          <p:cNvSpPr txBox="1"/>
          <p:nvPr/>
        </p:nvSpPr>
        <p:spPr>
          <a:xfrm>
            <a:off x="831375" y="1620438"/>
            <a:ext cx="450600" cy="1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dk2"/>
                </a:solidFill>
              </a:rPr>
              <a:t>SI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5097175" y="4658675"/>
            <a:ext cx="399600" cy="426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</a:t>
            </a:r>
            <a:endParaRPr/>
          </a:p>
        </p:txBody>
      </p:sp>
      <p:cxnSp>
        <p:nvCxnSpPr>
          <p:cNvPr id="81" name="Google Shape;81;p13"/>
          <p:cNvCxnSpPr>
            <a:stCxn id="64" idx="4"/>
            <a:endCxn id="80" idx="0"/>
          </p:cNvCxnSpPr>
          <p:nvPr/>
        </p:nvCxnSpPr>
        <p:spPr>
          <a:xfrm>
            <a:off x="5296975" y="4331200"/>
            <a:ext cx="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/>
          <p:nvPr/>
        </p:nvSpPr>
        <p:spPr>
          <a:xfrm>
            <a:off x="2463900" y="2710950"/>
            <a:ext cx="720300" cy="51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INGRESAR DATOS DE </a:t>
            </a:r>
            <a:r>
              <a:rPr lang="es-419" sz="800"/>
              <a:t>SESIÓN</a:t>
            </a:r>
            <a:endParaRPr sz="800"/>
          </a:p>
        </p:txBody>
      </p:sp>
      <p:cxnSp>
        <p:nvCxnSpPr>
          <p:cNvPr id="83" name="Google Shape;83;p13"/>
          <p:cNvCxnSpPr>
            <a:stCxn id="60" idx="3"/>
            <a:endCxn id="82" idx="1"/>
          </p:cNvCxnSpPr>
          <p:nvPr/>
        </p:nvCxnSpPr>
        <p:spPr>
          <a:xfrm>
            <a:off x="1782988" y="2969850"/>
            <a:ext cx="68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3"/>
          <p:cNvSpPr txBox="1"/>
          <p:nvPr/>
        </p:nvSpPr>
        <p:spPr>
          <a:xfrm>
            <a:off x="1708000" y="2543813"/>
            <a:ext cx="720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chemeClr val="dk2"/>
                </a:solidFill>
              </a:rPr>
              <a:t>ENTRAR A </a:t>
            </a:r>
            <a:r>
              <a:rPr lang="es-419" sz="800">
                <a:solidFill>
                  <a:schemeClr val="dk2"/>
                </a:solidFill>
              </a:rPr>
              <a:t>SESIÓN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3389725" y="2800338"/>
            <a:ext cx="925500" cy="3390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INGRESAR USUARIO</a:t>
            </a:r>
            <a:endParaRPr sz="600"/>
          </a:p>
        </p:txBody>
      </p:sp>
      <p:sp>
        <p:nvSpPr>
          <p:cNvPr id="86" name="Google Shape;86;p13"/>
          <p:cNvSpPr/>
          <p:nvPr/>
        </p:nvSpPr>
        <p:spPr>
          <a:xfrm>
            <a:off x="4520750" y="2804150"/>
            <a:ext cx="986700" cy="3390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INGRESAR CONTRASEÑA</a:t>
            </a:r>
            <a:endParaRPr sz="600"/>
          </a:p>
        </p:txBody>
      </p:sp>
      <p:sp>
        <p:nvSpPr>
          <p:cNvPr id="87" name="Google Shape;87;p13"/>
          <p:cNvSpPr/>
          <p:nvPr/>
        </p:nvSpPr>
        <p:spPr>
          <a:xfrm>
            <a:off x="5712975" y="2686650"/>
            <a:ext cx="1111800" cy="570300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DATOS </a:t>
            </a:r>
            <a:r>
              <a:rPr lang="es-419" sz="600"/>
              <a:t>VÁLIDOS</a:t>
            </a:r>
            <a:r>
              <a:rPr lang="es-419" sz="600"/>
              <a:t>?</a:t>
            </a:r>
            <a:endParaRPr sz="600"/>
          </a:p>
        </p:txBody>
      </p:sp>
      <p:cxnSp>
        <p:nvCxnSpPr>
          <p:cNvPr id="88" name="Google Shape;88;p13"/>
          <p:cNvCxnSpPr>
            <a:stCxn id="82" idx="3"/>
            <a:endCxn id="85" idx="5"/>
          </p:cNvCxnSpPr>
          <p:nvPr/>
        </p:nvCxnSpPr>
        <p:spPr>
          <a:xfrm>
            <a:off x="3184200" y="2969850"/>
            <a:ext cx="24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3"/>
          <p:cNvCxnSpPr>
            <a:stCxn id="85" idx="2"/>
            <a:endCxn id="86" idx="5"/>
          </p:cNvCxnSpPr>
          <p:nvPr/>
        </p:nvCxnSpPr>
        <p:spPr>
          <a:xfrm>
            <a:off x="4272850" y="2969838"/>
            <a:ext cx="290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3"/>
          <p:cNvCxnSpPr>
            <a:stCxn id="86" idx="2"/>
            <a:endCxn id="87" idx="1"/>
          </p:cNvCxnSpPr>
          <p:nvPr/>
        </p:nvCxnSpPr>
        <p:spPr>
          <a:xfrm flipH="1" rot="10800000">
            <a:off x="5465075" y="2971850"/>
            <a:ext cx="247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3"/>
          <p:cNvCxnSpPr>
            <a:stCxn id="87" idx="0"/>
            <a:endCxn id="82" idx="0"/>
          </p:cNvCxnSpPr>
          <p:nvPr/>
        </p:nvCxnSpPr>
        <p:spPr>
          <a:xfrm rot="5400000">
            <a:off x="4534275" y="976350"/>
            <a:ext cx="24300" cy="3444900"/>
          </a:xfrm>
          <a:prstGeom prst="bentConnector3">
            <a:avLst>
              <a:gd fmla="val -97993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3"/>
          <p:cNvSpPr txBox="1"/>
          <p:nvPr/>
        </p:nvSpPr>
        <p:spPr>
          <a:xfrm>
            <a:off x="5921475" y="2464200"/>
            <a:ext cx="5703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chemeClr val="dk2"/>
                </a:solidFill>
              </a:rPr>
              <a:t>NO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7089625" y="2756850"/>
            <a:ext cx="986700" cy="42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DAR ACCESO</a:t>
            </a:r>
            <a:endParaRPr sz="1000"/>
          </a:p>
        </p:txBody>
      </p:sp>
      <p:cxnSp>
        <p:nvCxnSpPr>
          <p:cNvPr id="94" name="Google Shape;94;p13"/>
          <p:cNvCxnSpPr>
            <a:stCxn id="87" idx="3"/>
            <a:endCxn id="93" idx="1"/>
          </p:cNvCxnSpPr>
          <p:nvPr/>
        </p:nvCxnSpPr>
        <p:spPr>
          <a:xfrm flipH="1" rot="10800000">
            <a:off x="6824775" y="2969700"/>
            <a:ext cx="264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3"/>
          <p:cNvSpPr/>
          <p:nvPr/>
        </p:nvSpPr>
        <p:spPr>
          <a:xfrm>
            <a:off x="593925" y="2083538"/>
            <a:ext cx="925500" cy="3390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DECISIÓN</a:t>
            </a:r>
            <a:r>
              <a:rPr lang="es-419" sz="600"/>
              <a:t> DE USUARIO</a:t>
            </a:r>
            <a:endParaRPr sz="600"/>
          </a:p>
        </p:txBody>
      </p:sp>
      <p:cxnSp>
        <p:nvCxnSpPr>
          <p:cNvPr id="96" name="Google Shape;96;p13"/>
          <p:cNvCxnSpPr>
            <a:stCxn id="55" idx="2"/>
            <a:endCxn id="95" idx="0"/>
          </p:cNvCxnSpPr>
          <p:nvPr/>
        </p:nvCxnSpPr>
        <p:spPr>
          <a:xfrm>
            <a:off x="1056733" y="1745963"/>
            <a:ext cx="0" cy="3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3"/>
          <p:cNvCxnSpPr>
            <a:stCxn id="95" idx="4"/>
            <a:endCxn id="60" idx="0"/>
          </p:cNvCxnSpPr>
          <p:nvPr/>
        </p:nvCxnSpPr>
        <p:spPr>
          <a:xfrm>
            <a:off x="1056675" y="2422538"/>
            <a:ext cx="0" cy="1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3"/>
          <p:cNvSpPr/>
          <p:nvPr/>
        </p:nvSpPr>
        <p:spPr>
          <a:xfrm>
            <a:off x="8341175" y="2804150"/>
            <a:ext cx="457200" cy="426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</a:t>
            </a:r>
            <a:endParaRPr/>
          </a:p>
        </p:txBody>
      </p:sp>
      <p:cxnSp>
        <p:nvCxnSpPr>
          <p:cNvPr id="99" name="Google Shape;99;p13"/>
          <p:cNvCxnSpPr>
            <a:stCxn id="93" idx="3"/>
            <a:endCxn id="98" idx="1"/>
          </p:cNvCxnSpPr>
          <p:nvPr/>
        </p:nvCxnSpPr>
        <p:spPr>
          <a:xfrm flipH="1" rot="10800000">
            <a:off x="8076325" y="2966850"/>
            <a:ext cx="2649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/>
          <p:nvPr/>
        </p:nvSpPr>
        <p:spPr>
          <a:xfrm>
            <a:off x="251100" y="914775"/>
            <a:ext cx="411600" cy="41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</a:t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1706550" y="891975"/>
            <a:ext cx="7011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INGRESAR AL </a:t>
            </a:r>
            <a:r>
              <a:rPr lang="es-419" sz="700"/>
              <a:t>MENÚ PRINCIPAL</a:t>
            </a:r>
            <a:endParaRPr sz="700"/>
          </a:p>
        </p:txBody>
      </p:sp>
      <p:cxnSp>
        <p:nvCxnSpPr>
          <p:cNvPr id="106" name="Google Shape;106;p14"/>
          <p:cNvCxnSpPr>
            <a:stCxn id="104" idx="6"/>
            <a:endCxn id="105" idx="1"/>
          </p:cNvCxnSpPr>
          <p:nvPr/>
        </p:nvCxnSpPr>
        <p:spPr>
          <a:xfrm>
            <a:off x="662700" y="1120575"/>
            <a:ext cx="10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4"/>
          <p:cNvSpPr/>
          <p:nvPr/>
        </p:nvSpPr>
        <p:spPr>
          <a:xfrm>
            <a:off x="3975725" y="872925"/>
            <a:ext cx="1173600" cy="4953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MENÚ</a:t>
            </a:r>
            <a:r>
              <a:rPr lang="es-419" sz="600"/>
              <a:t> PRINCIPAL</a:t>
            </a:r>
            <a:endParaRPr sz="600"/>
          </a:p>
        </p:txBody>
      </p:sp>
      <p:sp>
        <p:nvSpPr>
          <p:cNvPr id="108" name="Google Shape;108;p14"/>
          <p:cNvSpPr/>
          <p:nvPr/>
        </p:nvSpPr>
        <p:spPr>
          <a:xfrm>
            <a:off x="944550" y="1836800"/>
            <a:ext cx="6477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MODIFICAR INVENTARIO</a:t>
            </a:r>
            <a:endParaRPr sz="600"/>
          </a:p>
        </p:txBody>
      </p:sp>
      <p:sp>
        <p:nvSpPr>
          <p:cNvPr id="109" name="Google Shape;109;p14"/>
          <p:cNvSpPr/>
          <p:nvPr/>
        </p:nvSpPr>
        <p:spPr>
          <a:xfrm>
            <a:off x="4910850" y="1836800"/>
            <a:ext cx="7011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MODIFICAR USUARIO</a:t>
            </a:r>
            <a:endParaRPr sz="700"/>
          </a:p>
        </p:txBody>
      </p:sp>
      <p:sp>
        <p:nvSpPr>
          <p:cNvPr id="110" name="Google Shape;110;p14"/>
          <p:cNvSpPr/>
          <p:nvPr/>
        </p:nvSpPr>
        <p:spPr>
          <a:xfrm>
            <a:off x="2666650" y="1836800"/>
            <a:ext cx="6477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VISUALIZAR INVENTARIO</a:t>
            </a:r>
            <a:endParaRPr sz="600"/>
          </a:p>
        </p:txBody>
      </p:sp>
      <p:sp>
        <p:nvSpPr>
          <p:cNvPr id="111" name="Google Shape;111;p14"/>
          <p:cNvSpPr/>
          <p:nvPr/>
        </p:nvSpPr>
        <p:spPr>
          <a:xfrm>
            <a:off x="7627275" y="1836800"/>
            <a:ext cx="6477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CERRAR </a:t>
            </a:r>
            <a:r>
              <a:rPr lang="es-419" sz="600"/>
              <a:t>SESIÓN</a:t>
            </a:r>
            <a:endParaRPr sz="600"/>
          </a:p>
        </p:txBody>
      </p:sp>
      <p:cxnSp>
        <p:nvCxnSpPr>
          <p:cNvPr id="112" name="Google Shape;112;p14"/>
          <p:cNvCxnSpPr>
            <a:stCxn id="107" idx="2"/>
            <a:endCxn id="108" idx="0"/>
          </p:cNvCxnSpPr>
          <p:nvPr/>
        </p:nvCxnSpPr>
        <p:spPr>
          <a:xfrm rot="5400000">
            <a:off x="2681225" y="-44475"/>
            <a:ext cx="468600" cy="3294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4"/>
          <p:cNvCxnSpPr>
            <a:stCxn id="107" idx="2"/>
            <a:endCxn id="110" idx="0"/>
          </p:cNvCxnSpPr>
          <p:nvPr/>
        </p:nvCxnSpPr>
        <p:spPr>
          <a:xfrm rot="5400000">
            <a:off x="3542225" y="816525"/>
            <a:ext cx="468600" cy="1572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4"/>
          <p:cNvCxnSpPr>
            <a:stCxn id="107" idx="2"/>
            <a:endCxn id="109" idx="0"/>
          </p:cNvCxnSpPr>
          <p:nvPr/>
        </p:nvCxnSpPr>
        <p:spPr>
          <a:xfrm flipH="1" rot="-5400000">
            <a:off x="4677725" y="1253025"/>
            <a:ext cx="468600" cy="699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4"/>
          <p:cNvCxnSpPr>
            <a:stCxn id="107" idx="2"/>
            <a:endCxn id="111" idx="0"/>
          </p:cNvCxnSpPr>
          <p:nvPr/>
        </p:nvCxnSpPr>
        <p:spPr>
          <a:xfrm flipH="1" rot="-5400000">
            <a:off x="6022475" y="-91725"/>
            <a:ext cx="468600" cy="33885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4"/>
          <p:cNvSpPr/>
          <p:nvPr/>
        </p:nvSpPr>
        <p:spPr>
          <a:xfrm>
            <a:off x="7269575" y="3063438"/>
            <a:ext cx="1394400" cy="6852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DESEA CERRAR EL PROGRAMA?</a:t>
            </a:r>
            <a:endParaRPr sz="600"/>
          </a:p>
        </p:txBody>
      </p:sp>
      <p:sp>
        <p:nvSpPr>
          <p:cNvPr id="117" name="Google Shape;117;p14"/>
          <p:cNvSpPr/>
          <p:nvPr/>
        </p:nvSpPr>
        <p:spPr>
          <a:xfrm>
            <a:off x="7585775" y="4062413"/>
            <a:ext cx="761994" cy="313794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SALIR</a:t>
            </a:r>
            <a:endParaRPr sz="1000"/>
          </a:p>
        </p:txBody>
      </p:sp>
      <p:sp>
        <p:nvSpPr>
          <p:cNvPr id="118" name="Google Shape;118;p14"/>
          <p:cNvSpPr/>
          <p:nvPr/>
        </p:nvSpPr>
        <p:spPr>
          <a:xfrm>
            <a:off x="6682800" y="4013513"/>
            <a:ext cx="411600" cy="41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</a:t>
            </a:r>
            <a:endParaRPr/>
          </a:p>
        </p:txBody>
      </p:sp>
      <p:cxnSp>
        <p:nvCxnSpPr>
          <p:cNvPr id="119" name="Google Shape;119;p14"/>
          <p:cNvCxnSpPr>
            <a:stCxn id="116" idx="1"/>
            <a:endCxn id="118" idx="0"/>
          </p:cNvCxnSpPr>
          <p:nvPr/>
        </p:nvCxnSpPr>
        <p:spPr>
          <a:xfrm flipH="1">
            <a:off x="6888575" y="3406038"/>
            <a:ext cx="381000" cy="607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4"/>
          <p:cNvCxnSpPr>
            <a:stCxn id="116" idx="2"/>
            <a:endCxn id="117" idx="0"/>
          </p:cNvCxnSpPr>
          <p:nvPr/>
        </p:nvCxnSpPr>
        <p:spPr>
          <a:xfrm>
            <a:off x="7966775" y="3748638"/>
            <a:ext cx="0" cy="3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4"/>
          <p:cNvSpPr txBox="1"/>
          <p:nvPr/>
        </p:nvSpPr>
        <p:spPr>
          <a:xfrm>
            <a:off x="7692575" y="3748638"/>
            <a:ext cx="2742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SI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6941975" y="3199938"/>
            <a:ext cx="3276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NO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2299038" y="2797225"/>
            <a:ext cx="1394400" cy="6852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VOLVER AL </a:t>
            </a:r>
            <a:r>
              <a:rPr lang="es-419" sz="600"/>
              <a:t>MENÚ</a:t>
            </a:r>
            <a:r>
              <a:rPr lang="es-419" sz="600"/>
              <a:t> PRINCIPAL</a:t>
            </a:r>
            <a:endParaRPr sz="600"/>
          </a:p>
        </p:txBody>
      </p:sp>
      <p:sp>
        <p:nvSpPr>
          <p:cNvPr id="124" name="Google Shape;124;p14"/>
          <p:cNvSpPr/>
          <p:nvPr/>
        </p:nvSpPr>
        <p:spPr>
          <a:xfrm>
            <a:off x="2790438" y="3796225"/>
            <a:ext cx="411600" cy="41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</a:t>
            </a:r>
            <a:endParaRPr/>
          </a:p>
        </p:txBody>
      </p:sp>
      <p:cxnSp>
        <p:nvCxnSpPr>
          <p:cNvPr id="125" name="Google Shape;125;p14"/>
          <p:cNvCxnSpPr>
            <a:stCxn id="123" idx="1"/>
            <a:endCxn id="110" idx="1"/>
          </p:cNvCxnSpPr>
          <p:nvPr/>
        </p:nvCxnSpPr>
        <p:spPr>
          <a:xfrm flipH="1" rot="10800000">
            <a:off x="2299038" y="2065525"/>
            <a:ext cx="367500" cy="1074300"/>
          </a:xfrm>
          <a:prstGeom prst="bentConnector3">
            <a:avLst>
              <a:gd fmla="val -647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4"/>
          <p:cNvCxnSpPr>
            <a:stCxn id="123" idx="2"/>
            <a:endCxn id="124" idx="0"/>
          </p:cNvCxnSpPr>
          <p:nvPr/>
        </p:nvCxnSpPr>
        <p:spPr>
          <a:xfrm>
            <a:off x="2996238" y="3482425"/>
            <a:ext cx="0" cy="3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4"/>
          <p:cNvSpPr txBox="1"/>
          <p:nvPr/>
        </p:nvSpPr>
        <p:spPr>
          <a:xfrm>
            <a:off x="2722038" y="3482425"/>
            <a:ext cx="2742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SI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2019063" y="2744275"/>
            <a:ext cx="3276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NO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456900" y="2950375"/>
            <a:ext cx="1623000" cy="5499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50"/>
              <a:t>USUARIO ES TIPO ADMINISTRADOR?</a:t>
            </a:r>
            <a:endParaRPr sz="550"/>
          </a:p>
        </p:txBody>
      </p:sp>
      <p:cxnSp>
        <p:nvCxnSpPr>
          <p:cNvPr id="130" name="Google Shape;130;p14"/>
          <p:cNvCxnSpPr>
            <a:stCxn id="108" idx="2"/>
            <a:endCxn id="129" idx="0"/>
          </p:cNvCxnSpPr>
          <p:nvPr/>
        </p:nvCxnSpPr>
        <p:spPr>
          <a:xfrm>
            <a:off x="1268400" y="2294000"/>
            <a:ext cx="0" cy="6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4"/>
          <p:cNvCxnSpPr>
            <a:stCxn id="129" idx="2"/>
            <a:endCxn id="132" idx="0"/>
          </p:cNvCxnSpPr>
          <p:nvPr/>
        </p:nvCxnSpPr>
        <p:spPr>
          <a:xfrm>
            <a:off x="1268400" y="350027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4"/>
          <p:cNvSpPr/>
          <p:nvPr/>
        </p:nvSpPr>
        <p:spPr>
          <a:xfrm>
            <a:off x="1868400" y="3885050"/>
            <a:ext cx="411600" cy="41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</a:t>
            </a:r>
            <a:endParaRPr/>
          </a:p>
        </p:txBody>
      </p:sp>
      <p:cxnSp>
        <p:nvCxnSpPr>
          <p:cNvPr id="134" name="Google Shape;134;p14"/>
          <p:cNvCxnSpPr>
            <a:stCxn id="129" idx="3"/>
            <a:endCxn id="133" idx="0"/>
          </p:cNvCxnSpPr>
          <p:nvPr/>
        </p:nvCxnSpPr>
        <p:spPr>
          <a:xfrm flipH="1">
            <a:off x="2074200" y="3225325"/>
            <a:ext cx="5700" cy="6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4"/>
          <p:cNvSpPr txBox="1"/>
          <p:nvPr/>
        </p:nvSpPr>
        <p:spPr>
          <a:xfrm>
            <a:off x="1268388" y="3557850"/>
            <a:ext cx="2742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SI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2102750" y="3400650"/>
            <a:ext cx="3276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NO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4449900" y="3139463"/>
            <a:ext cx="1623000" cy="5499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50"/>
              <a:t>USUARIO ES TIPO ADMINISTRADOR?</a:t>
            </a:r>
            <a:endParaRPr sz="550"/>
          </a:p>
        </p:txBody>
      </p:sp>
      <p:cxnSp>
        <p:nvCxnSpPr>
          <p:cNvPr id="138" name="Google Shape;138;p14"/>
          <p:cNvCxnSpPr>
            <a:stCxn id="137" idx="2"/>
            <a:endCxn id="139" idx="0"/>
          </p:cNvCxnSpPr>
          <p:nvPr/>
        </p:nvCxnSpPr>
        <p:spPr>
          <a:xfrm>
            <a:off x="5261400" y="3689363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4"/>
          <p:cNvSpPr/>
          <p:nvPr/>
        </p:nvSpPr>
        <p:spPr>
          <a:xfrm>
            <a:off x="5861400" y="4074138"/>
            <a:ext cx="411600" cy="41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</a:t>
            </a:r>
            <a:endParaRPr/>
          </a:p>
        </p:txBody>
      </p:sp>
      <p:cxnSp>
        <p:nvCxnSpPr>
          <p:cNvPr id="141" name="Google Shape;141;p14"/>
          <p:cNvCxnSpPr>
            <a:stCxn id="137" idx="3"/>
            <a:endCxn id="140" idx="0"/>
          </p:cNvCxnSpPr>
          <p:nvPr/>
        </p:nvCxnSpPr>
        <p:spPr>
          <a:xfrm flipH="1">
            <a:off x="6067200" y="3414413"/>
            <a:ext cx="5700" cy="6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4"/>
          <p:cNvSpPr txBox="1"/>
          <p:nvPr/>
        </p:nvSpPr>
        <p:spPr>
          <a:xfrm>
            <a:off x="5261388" y="3746938"/>
            <a:ext cx="2742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SI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6095750" y="3589738"/>
            <a:ext cx="3276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NO</a:t>
            </a:r>
            <a:endParaRPr sz="600">
              <a:solidFill>
                <a:schemeClr val="dk2"/>
              </a:solidFill>
            </a:endParaRPr>
          </a:p>
        </p:txBody>
      </p:sp>
      <p:cxnSp>
        <p:nvCxnSpPr>
          <p:cNvPr id="144" name="Google Shape;144;p14"/>
          <p:cNvCxnSpPr>
            <a:stCxn id="109" idx="2"/>
            <a:endCxn id="137" idx="0"/>
          </p:cNvCxnSpPr>
          <p:nvPr/>
        </p:nvCxnSpPr>
        <p:spPr>
          <a:xfrm>
            <a:off x="5261400" y="2294000"/>
            <a:ext cx="0" cy="8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4"/>
          <p:cNvSpPr/>
          <p:nvPr/>
        </p:nvSpPr>
        <p:spPr>
          <a:xfrm>
            <a:off x="956100" y="327300"/>
            <a:ext cx="457200" cy="426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</a:t>
            </a:r>
            <a:endParaRPr/>
          </a:p>
        </p:txBody>
      </p:sp>
      <p:cxnSp>
        <p:nvCxnSpPr>
          <p:cNvPr id="146" name="Google Shape;146;p14"/>
          <p:cNvCxnSpPr>
            <a:stCxn id="145" idx="3"/>
          </p:cNvCxnSpPr>
          <p:nvPr/>
        </p:nvCxnSpPr>
        <p:spPr>
          <a:xfrm flipH="1">
            <a:off x="1178700" y="753300"/>
            <a:ext cx="6000" cy="3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4"/>
          <p:cNvSpPr/>
          <p:nvPr/>
        </p:nvSpPr>
        <p:spPr>
          <a:xfrm>
            <a:off x="1039800" y="3877850"/>
            <a:ext cx="457200" cy="426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</a:t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5032800" y="4066950"/>
            <a:ext cx="457200" cy="426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</a:t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2648100" y="907575"/>
            <a:ext cx="1087163" cy="426000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INGRESAR </a:t>
            </a:r>
            <a:r>
              <a:rPr lang="es-419" sz="700"/>
              <a:t>OPCIÓN</a:t>
            </a:r>
            <a:r>
              <a:rPr lang="es-419" sz="700"/>
              <a:t> A </a:t>
            </a:r>
            <a:r>
              <a:rPr lang="es-419" sz="700"/>
              <a:t>MENÚ</a:t>
            </a:r>
            <a:endParaRPr sz="700"/>
          </a:p>
        </p:txBody>
      </p:sp>
      <p:cxnSp>
        <p:nvCxnSpPr>
          <p:cNvPr id="150" name="Google Shape;150;p14"/>
          <p:cNvCxnSpPr>
            <a:stCxn id="105" idx="3"/>
            <a:endCxn id="149" idx="2"/>
          </p:cNvCxnSpPr>
          <p:nvPr/>
        </p:nvCxnSpPr>
        <p:spPr>
          <a:xfrm>
            <a:off x="2407650" y="1120575"/>
            <a:ext cx="34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4"/>
          <p:cNvCxnSpPr>
            <a:stCxn id="149" idx="5"/>
            <a:endCxn id="107" idx="1"/>
          </p:cNvCxnSpPr>
          <p:nvPr/>
        </p:nvCxnSpPr>
        <p:spPr>
          <a:xfrm>
            <a:off x="3626546" y="1120575"/>
            <a:ext cx="34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4"/>
          <p:cNvSpPr/>
          <p:nvPr/>
        </p:nvSpPr>
        <p:spPr>
          <a:xfrm>
            <a:off x="2637838" y="2413463"/>
            <a:ext cx="705300" cy="2643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"/>
              <a:t>DECISIÓN USUARIO</a:t>
            </a:r>
            <a:endParaRPr sz="500"/>
          </a:p>
        </p:txBody>
      </p:sp>
      <p:cxnSp>
        <p:nvCxnSpPr>
          <p:cNvPr id="153" name="Google Shape;153;p14"/>
          <p:cNvCxnSpPr>
            <a:stCxn id="110" idx="2"/>
            <a:endCxn id="152" idx="0"/>
          </p:cNvCxnSpPr>
          <p:nvPr/>
        </p:nvCxnSpPr>
        <p:spPr>
          <a:xfrm>
            <a:off x="2990500" y="2294000"/>
            <a:ext cx="0" cy="1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4"/>
          <p:cNvCxnSpPr>
            <a:stCxn id="152" idx="4"/>
            <a:endCxn id="123" idx="0"/>
          </p:cNvCxnSpPr>
          <p:nvPr/>
        </p:nvCxnSpPr>
        <p:spPr>
          <a:xfrm>
            <a:off x="2990488" y="2677763"/>
            <a:ext cx="5700" cy="1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4"/>
          <p:cNvSpPr/>
          <p:nvPr/>
        </p:nvSpPr>
        <p:spPr>
          <a:xfrm>
            <a:off x="7598463" y="2485363"/>
            <a:ext cx="705300" cy="2643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"/>
              <a:t>DECISIÓN USUARIO</a:t>
            </a:r>
            <a:endParaRPr sz="500"/>
          </a:p>
        </p:txBody>
      </p:sp>
      <p:cxnSp>
        <p:nvCxnSpPr>
          <p:cNvPr id="156" name="Google Shape;156;p14"/>
          <p:cNvCxnSpPr>
            <a:stCxn id="111" idx="2"/>
            <a:endCxn id="155" idx="0"/>
          </p:cNvCxnSpPr>
          <p:nvPr/>
        </p:nvCxnSpPr>
        <p:spPr>
          <a:xfrm>
            <a:off x="7951125" y="2294000"/>
            <a:ext cx="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4"/>
          <p:cNvCxnSpPr>
            <a:stCxn id="155" idx="4"/>
            <a:endCxn id="116" idx="0"/>
          </p:cNvCxnSpPr>
          <p:nvPr/>
        </p:nvCxnSpPr>
        <p:spPr>
          <a:xfrm>
            <a:off x="7951113" y="2749663"/>
            <a:ext cx="15600" cy="3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4"/>
          <p:cNvSpPr txBox="1"/>
          <p:nvPr/>
        </p:nvSpPr>
        <p:spPr>
          <a:xfrm>
            <a:off x="2610050" y="225350"/>
            <a:ext cx="3723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 u="sng">
                <a:solidFill>
                  <a:schemeClr val="dk2"/>
                </a:solidFill>
              </a:rPr>
              <a:t>DIAGRAMA FLUJO PAG. 2 </a:t>
            </a:r>
            <a:endParaRPr b="1" sz="1300" u="sng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 u="sng">
                <a:solidFill>
                  <a:schemeClr val="dk2"/>
                </a:solidFill>
              </a:rPr>
              <a:t>SISTEMA DE INVENTARIO</a:t>
            </a:r>
            <a:endParaRPr b="1" sz="13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/>
          <p:nvPr/>
        </p:nvSpPr>
        <p:spPr>
          <a:xfrm>
            <a:off x="3286525" y="866875"/>
            <a:ext cx="845700" cy="44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INGRESAR AL </a:t>
            </a:r>
            <a:r>
              <a:rPr lang="es-419" sz="700"/>
              <a:t>MENÚ</a:t>
            </a:r>
            <a:r>
              <a:rPr lang="es-419" sz="700"/>
              <a:t> DE MODIFICAR INVENTARIO</a:t>
            </a:r>
            <a:endParaRPr sz="700"/>
          </a:p>
        </p:txBody>
      </p:sp>
      <p:sp>
        <p:nvSpPr>
          <p:cNvPr id="164" name="Google Shape;164;p15"/>
          <p:cNvSpPr/>
          <p:nvPr/>
        </p:nvSpPr>
        <p:spPr>
          <a:xfrm>
            <a:off x="2851000" y="2414725"/>
            <a:ext cx="1483500" cy="6021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MENÚ</a:t>
            </a:r>
            <a:r>
              <a:rPr lang="es-419" sz="600"/>
              <a:t> MODIFICAR INVENTARIO</a:t>
            </a:r>
            <a:endParaRPr sz="600"/>
          </a:p>
        </p:txBody>
      </p:sp>
      <p:cxnSp>
        <p:nvCxnSpPr>
          <p:cNvPr id="165" name="Google Shape;165;p15"/>
          <p:cNvCxnSpPr>
            <a:stCxn id="164" idx="3"/>
            <a:endCxn id="166" idx="1"/>
          </p:cNvCxnSpPr>
          <p:nvPr/>
        </p:nvCxnSpPr>
        <p:spPr>
          <a:xfrm flipH="1" rot="10800000">
            <a:off x="4334500" y="1870375"/>
            <a:ext cx="5289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5"/>
          <p:cNvCxnSpPr>
            <a:stCxn id="164" idx="3"/>
            <a:endCxn id="168" idx="1"/>
          </p:cNvCxnSpPr>
          <p:nvPr/>
        </p:nvCxnSpPr>
        <p:spPr>
          <a:xfrm flipH="1" rot="10800000">
            <a:off x="4334500" y="2368975"/>
            <a:ext cx="528900" cy="346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5"/>
          <p:cNvCxnSpPr>
            <a:stCxn id="164" idx="3"/>
            <a:endCxn id="170" idx="1"/>
          </p:cNvCxnSpPr>
          <p:nvPr/>
        </p:nvCxnSpPr>
        <p:spPr>
          <a:xfrm>
            <a:off x="4334500" y="2715775"/>
            <a:ext cx="531900" cy="1494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5"/>
          <p:cNvCxnSpPr>
            <a:stCxn id="164" idx="3"/>
            <a:endCxn id="172" idx="1"/>
          </p:cNvCxnSpPr>
          <p:nvPr/>
        </p:nvCxnSpPr>
        <p:spPr>
          <a:xfrm>
            <a:off x="4334500" y="2715775"/>
            <a:ext cx="532200" cy="7254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5"/>
          <p:cNvCxnSpPr>
            <a:stCxn id="164" idx="3"/>
            <a:endCxn id="174" idx="1"/>
          </p:cNvCxnSpPr>
          <p:nvPr/>
        </p:nvCxnSpPr>
        <p:spPr>
          <a:xfrm>
            <a:off x="4334500" y="2715775"/>
            <a:ext cx="532200" cy="13689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5"/>
          <p:cNvCxnSpPr>
            <a:stCxn id="164" idx="3"/>
            <a:endCxn id="176" idx="1"/>
          </p:cNvCxnSpPr>
          <p:nvPr/>
        </p:nvCxnSpPr>
        <p:spPr>
          <a:xfrm>
            <a:off x="4334500" y="2715775"/>
            <a:ext cx="528900" cy="200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15"/>
          <p:cNvSpPr/>
          <p:nvPr/>
        </p:nvSpPr>
        <p:spPr>
          <a:xfrm>
            <a:off x="4866700" y="1089200"/>
            <a:ext cx="642000" cy="41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VOLVER A </a:t>
            </a:r>
            <a:r>
              <a:rPr lang="es-419" sz="600"/>
              <a:t>MENÚ</a:t>
            </a:r>
            <a:r>
              <a:rPr lang="es-419" sz="600"/>
              <a:t> PRINCIPAL</a:t>
            </a:r>
            <a:endParaRPr sz="600"/>
          </a:p>
        </p:txBody>
      </p:sp>
      <p:cxnSp>
        <p:nvCxnSpPr>
          <p:cNvPr id="178" name="Google Shape;178;p15"/>
          <p:cNvCxnSpPr>
            <a:stCxn id="164" idx="3"/>
            <a:endCxn id="177" idx="1"/>
          </p:cNvCxnSpPr>
          <p:nvPr/>
        </p:nvCxnSpPr>
        <p:spPr>
          <a:xfrm flipH="1" rot="10800000">
            <a:off x="4334500" y="1294975"/>
            <a:ext cx="532200" cy="142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5"/>
          <p:cNvCxnSpPr>
            <a:stCxn id="177" idx="3"/>
            <a:endCxn id="180" idx="1"/>
          </p:cNvCxnSpPr>
          <p:nvPr/>
        </p:nvCxnSpPr>
        <p:spPr>
          <a:xfrm flipH="1" rot="10800000">
            <a:off x="5508700" y="1269800"/>
            <a:ext cx="492600" cy="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15"/>
          <p:cNvSpPr/>
          <p:nvPr/>
        </p:nvSpPr>
        <p:spPr>
          <a:xfrm>
            <a:off x="2152838" y="878725"/>
            <a:ext cx="457200" cy="426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</a:t>
            </a: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6001200" y="1107200"/>
            <a:ext cx="457200" cy="426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</a:t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4866538" y="2715801"/>
            <a:ext cx="411600" cy="3912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7</a:t>
            </a:r>
            <a:endParaRPr/>
          </a:p>
        </p:txBody>
      </p:sp>
      <p:sp>
        <p:nvSpPr>
          <p:cNvPr id="172" name="Google Shape;172;p15"/>
          <p:cNvSpPr/>
          <p:nvPr/>
        </p:nvSpPr>
        <p:spPr>
          <a:xfrm>
            <a:off x="4866550" y="3291776"/>
            <a:ext cx="411600" cy="3912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8</a:t>
            </a: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3165788" y="1640725"/>
            <a:ext cx="1087163" cy="426000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INGRESAR OPCIÓN A MENÚ</a:t>
            </a:r>
            <a:endParaRPr sz="700"/>
          </a:p>
        </p:txBody>
      </p:sp>
      <p:cxnSp>
        <p:nvCxnSpPr>
          <p:cNvPr id="183" name="Google Shape;183;p15"/>
          <p:cNvCxnSpPr>
            <a:stCxn id="163" idx="2"/>
            <a:endCxn id="182" idx="1"/>
          </p:cNvCxnSpPr>
          <p:nvPr/>
        </p:nvCxnSpPr>
        <p:spPr>
          <a:xfrm>
            <a:off x="3709375" y="1316575"/>
            <a:ext cx="0" cy="3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5"/>
          <p:cNvSpPr/>
          <p:nvPr/>
        </p:nvSpPr>
        <p:spPr>
          <a:xfrm>
            <a:off x="4863400" y="1718650"/>
            <a:ext cx="417900" cy="3972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</a:t>
            </a: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4863400" y="2217213"/>
            <a:ext cx="417900" cy="3972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</a:t>
            </a:r>
            <a:endParaRPr/>
          </a:p>
        </p:txBody>
      </p:sp>
      <p:sp>
        <p:nvSpPr>
          <p:cNvPr id="174" name="Google Shape;174;p15"/>
          <p:cNvSpPr/>
          <p:nvPr/>
        </p:nvSpPr>
        <p:spPr>
          <a:xfrm>
            <a:off x="4866550" y="3935164"/>
            <a:ext cx="411600" cy="3912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</a:t>
            </a: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4863400" y="4511350"/>
            <a:ext cx="562500" cy="5379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10</a:t>
            </a:r>
            <a:endParaRPr sz="1100"/>
          </a:p>
        </p:txBody>
      </p:sp>
      <p:cxnSp>
        <p:nvCxnSpPr>
          <p:cNvPr id="184" name="Google Shape;184;p15"/>
          <p:cNvCxnSpPr>
            <a:stCxn id="181" idx="5"/>
            <a:endCxn id="163" idx="1"/>
          </p:cNvCxnSpPr>
          <p:nvPr/>
        </p:nvCxnSpPr>
        <p:spPr>
          <a:xfrm>
            <a:off x="2610037" y="1041442"/>
            <a:ext cx="676500" cy="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5"/>
          <p:cNvCxnSpPr>
            <a:stCxn id="182" idx="3"/>
            <a:endCxn id="164" idx="0"/>
          </p:cNvCxnSpPr>
          <p:nvPr/>
        </p:nvCxnSpPr>
        <p:spPr>
          <a:xfrm flipH="1">
            <a:off x="3592853" y="2066725"/>
            <a:ext cx="780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15"/>
          <p:cNvSpPr txBox="1"/>
          <p:nvPr/>
        </p:nvSpPr>
        <p:spPr>
          <a:xfrm>
            <a:off x="2610050" y="116725"/>
            <a:ext cx="3723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 u="sng">
                <a:solidFill>
                  <a:schemeClr val="dk2"/>
                </a:solidFill>
              </a:rPr>
              <a:t>DIAGRAMA FLUJO PAG 3.0</a:t>
            </a:r>
            <a:endParaRPr b="1" sz="1300" u="sng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 u="sng">
                <a:solidFill>
                  <a:schemeClr val="dk2"/>
                </a:solidFill>
              </a:rPr>
              <a:t>SISTEMA DE INVENTARIO</a:t>
            </a:r>
            <a:endParaRPr b="1" sz="13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/>
          <p:nvPr/>
        </p:nvSpPr>
        <p:spPr>
          <a:xfrm>
            <a:off x="1869825" y="659050"/>
            <a:ext cx="417900" cy="3972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</a:t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1592175" y="1656425"/>
            <a:ext cx="973200" cy="449700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INGRESAR CODIGO ARTICULO</a:t>
            </a:r>
            <a:endParaRPr sz="600"/>
          </a:p>
        </p:txBody>
      </p:sp>
      <p:sp>
        <p:nvSpPr>
          <p:cNvPr id="193" name="Google Shape;193;p16"/>
          <p:cNvSpPr/>
          <p:nvPr/>
        </p:nvSpPr>
        <p:spPr>
          <a:xfrm>
            <a:off x="1469175" y="2349900"/>
            <a:ext cx="1219200" cy="5181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EXISTE?</a:t>
            </a:r>
            <a:endParaRPr sz="700"/>
          </a:p>
        </p:txBody>
      </p:sp>
      <p:cxnSp>
        <p:nvCxnSpPr>
          <p:cNvPr id="194" name="Google Shape;194;p16"/>
          <p:cNvCxnSpPr>
            <a:stCxn id="192" idx="4"/>
            <a:endCxn id="193" idx="0"/>
          </p:cNvCxnSpPr>
          <p:nvPr/>
        </p:nvCxnSpPr>
        <p:spPr>
          <a:xfrm>
            <a:off x="2078775" y="2106125"/>
            <a:ext cx="0" cy="2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16"/>
          <p:cNvSpPr txBox="1"/>
          <p:nvPr/>
        </p:nvSpPr>
        <p:spPr>
          <a:xfrm>
            <a:off x="1255400" y="2350013"/>
            <a:ext cx="3048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SI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1592175" y="3213075"/>
            <a:ext cx="973200" cy="296825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INGRESAR NOMBRE ARTICULO</a:t>
            </a:r>
            <a:endParaRPr sz="600"/>
          </a:p>
        </p:txBody>
      </p:sp>
      <p:cxnSp>
        <p:nvCxnSpPr>
          <p:cNvPr id="197" name="Google Shape;197;p16"/>
          <p:cNvCxnSpPr>
            <a:stCxn id="193" idx="2"/>
            <a:endCxn id="196" idx="1"/>
          </p:cNvCxnSpPr>
          <p:nvPr/>
        </p:nvCxnSpPr>
        <p:spPr>
          <a:xfrm>
            <a:off x="2078775" y="2868000"/>
            <a:ext cx="0" cy="3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16"/>
          <p:cNvSpPr/>
          <p:nvPr/>
        </p:nvSpPr>
        <p:spPr>
          <a:xfrm>
            <a:off x="1389225" y="4069025"/>
            <a:ext cx="1379100" cy="7278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CREAR OTRO ARTÍCULO?</a:t>
            </a:r>
            <a:endParaRPr sz="700"/>
          </a:p>
        </p:txBody>
      </p:sp>
      <p:sp>
        <p:nvSpPr>
          <p:cNvPr id="199" name="Google Shape;199;p16"/>
          <p:cNvSpPr txBox="1"/>
          <p:nvPr/>
        </p:nvSpPr>
        <p:spPr>
          <a:xfrm>
            <a:off x="2067750" y="2799588"/>
            <a:ext cx="41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NO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491750" y="2591775"/>
            <a:ext cx="457200" cy="20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"/>
              <a:t>ERROR</a:t>
            </a:r>
            <a:endParaRPr sz="500"/>
          </a:p>
        </p:txBody>
      </p:sp>
      <p:cxnSp>
        <p:nvCxnSpPr>
          <p:cNvPr id="201" name="Google Shape;201;p16"/>
          <p:cNvCxnSpPr>
            <a:stCxn id="193" idx="1"/>
            <a:endCxn id="200" idx="2"/>
          </p:cNvCxnSpPr>
          <p:nvPr/>
        </p:nvCxnSpPr>
        <p:spPr>
          <a:xfrm flipH="1">
            <a:off x="720375" y="2608950"/>
            <a:ext cx="748800" cy="192300"/>
          </a:xfrm>
          <a:prstGeom prst="bentConnector4">
            <a:avLst>
              <a:gd fmla="val 34737" name="adj1"/>
              <a:gd fmla="val 22379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16"/>
          <p:cNvSpPr/>
          <p:nvPr/>
        </p:nvSpPr>
        <p:spPr>
          <a:xfrm>
            <a:off x="1722938" y="3657313"/>
            <a:ext cx="705300" cy="2643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"/>
              <a:t>DECISIÓN USUARIO</a:t>
            </a:r>
            <a:endParaRPr sz="500"/>
          </a:p>
        </p:txBody>
      </p:sp>
      <p:cxnSp>
        <p:nvCxnSpPr>
          <p:cNvPr id="203" name="Google Shape;203;p16"/>
          <p:cNvCxnSpPr>
            <a:stCxn id="196" idx="4"/>
            <a:endCxn id="202" idx="0"/>
          </p:cNvCxnSpPr>
          <p:nvPr/>
        </p:nvCxnSpPr>
        <p:spPr>
          <a:xfrm flipH="1">
            <a:off x="2075475" y="3509900"/>
            <a:ext cx="3300" cy="14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16"/>
          <p:cNvCxnSpPr>
            <a:stCxn id="202" idx="4"/>
            <a:endCxn id="198" idx="0"/>
          </p:cNvCxnSpPr>
          <p:nvPr/>
        </p:nvCxnSpPr>
        <p:spPr>
          <a:xfrm>
            <a:off x="2075588" y="3921613"/>
            <a:ext cx="3300" cy="14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16"/>
          <p:cNvSpPr/>
          <p:nvPr/>
        </p:nvSpPr>
        <p:spPr>
          <a:xfrm>
            <a:off x="185300" y="1401825"/>
            <a:ext cx="1070100" cy="6327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DESEA VOLVER AL MENÚ PPAL?</a:t>
            </a:r>
            <a:endParaRPr sz="600"/>
          </a:p>
        </p:txBody>
      </p:sp>
      <p:sp>
        <p:nvSpPr>
          <p:cNvPr id="206" name="Google Shape;206;p16"/>
          <p:cNvSpPr/>
          <p:nvPr/>
        </p:nvSpPr>
        <p:spPr>
          <a:xfrm>
            <a:off x="367688" y="2181000"/>
            <a:ext cx="705300" cy="2643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"/>
              <a:t>DECISIÓN USUARIO</a:t>
            </a:r>
            <a:endParaRPr sz="500"/>
          </a:p>
        </p:txBody>
      </p:sp>
      <p:cxnSp>
        <p:nvCxnSpPr>
          <p:cNvPr id="207" name="Google Shape;207;p16"/>
          <p:cNvCxnSpPr>
            <a:stCxn id="206" idx="0"/>
            <a:endCxn id="205" idx="2"/>
          </p:cNvCxnSpPr>
          <p:nvPr/>
        </p:nvCxnSpPr>
        <p:spPr>
          <a:xfrm rot="10800000">
            <a:off x="720338" y="2034600"/>
            <a:ext cx="0" cy="1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16"/>
          <p:cNvCxnSpPr>
            <a:stCxn id="200" idx="0"/>
            <a:endCxn id="206" idx="4"/>
          </p:cNvCxnSpPr>
          <p:nvPr/>
        </p:nvCxnSpPr>
        <p:spPr>
          <a:xfrm rot="10800000">
            <a:off x="720350" y="2445375"/>
            <a:ext cx="0" cy="1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16"/>
          <p:cNvSpPr txBox="1"/>
          <p:nvPr/>
        </p:nvSpPr>
        <p:spPr>
          <a:xfrm>
            <a:off x="720375" y="1129613"/>
            <a:ext cx="3048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SI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1255400" y="1496438"/>
            <a:ext cx="41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NO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511400" y="620125"/>
            <a:ext cx="417900" cy="3972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</a:t>
            </a:r>
            <a:endParaRPr/>
          </a:p>
        </p:txBody>
      </p:sp>
      <p:cxnSp>
        <p:nvCxnSpPr>
          <p:cNvPr id="212" name="Google Shape;212;p16"/>
          <p:cNvCxnSpPr>
            <a:stCxn id="205" idx="0"/>
            <a:endCxn id="211" idx="3"/>
          </p:cNvCxnSpPr>
          <p:nvPr/>
        </p:nvCxnSpPr>
        <p:spPr>
          <a:xfrm rot="10800000">
            <a:off x="720350" y="1017225"/>
            <a:ext cx="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16"/>
          <p:cNvCxnSpPr>
            <a:stCxn id="198" idx="3"/>
            <a:endCxn id="214" idx="3"/>
          </p:cNvCxnSpPr>
          <p:nvPr/>
        </p:nvCxnSpPr>
        <p:spPr>
          <a:xfrm rot="10800000">
            <a:off x="2407125" y="1356425"/>
            <a:ext cx="361200" cy="3076500"/>
          </a:xfrm>
          <a:prstGeom prst="bentConnector3">
            <a:avLst>
              <a:gd fmla="val -659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16"/>
          <p:cNvSpPr txBox="1"/>
          <p:nvPr/>
        </p:nvSpPr>
        <p:spPr>
          <a:xfrm>
            <a:off x="2691425" y="3704888"/>
            <a:ext cx="3048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SI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216" name="Google Shape;216;p16"/>
          <p:cNvSpPr/>
          <p:nvPr/>
        </p:nvSpPr>
        <p:spPr>
          <a:xfrm>
            <a:off x="511400" y="4273225"/>
            <a:ext cx="417900" cy="3972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</a:t>
            </a:r>
            <a:endParaRPr/>
          </a:p>
        </p:txBody>
      </p:sp>
      <p:cxnSp>
        <p:nvCxnSpPr>
          <p:cNvPr id="217" name="Google Shape;217;p16"/>
          <p:cNvCxnSpPr>
            <a:stCxn id="198" idx="1"/>
            <a:endCxn id="216" idx="5"/>
          </p:cNvCxnSpPr>
          <p:nvPr/>
        </p:nvCxnSpPr>
        <p:spPr>
          <a:xfrm rot="10800000">
            <a:off x="929325" y="4424825"/>
            <a:ext cx="4599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16"/>
          <p:cNvSpPr txBox="1"/>
          <p:nvPr/>
        </p:nvSpPr>
        <p:spPr>
          <a:xfrm>
            <a:off x="1025175" y="4193563"/>
            <a:ext cx="41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NO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1744100" y="1177238"/>
            <a:ext cx="663000" cy="35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CREAR ARTÍCULO</a:t>
            </a:r>
            <a:endParaRPr sz="700"/>
          </a:p>
        </p:txBody>
      </p:sp>
      <p:cxnSp>
        <p:nvCxnSpPr>
          <p:cNvPr id="219" name="Google Shape;219;p16"/>
          <p:cNvCxnSpPr>
            <a:stCxn id="191" idx="3"/>
            <a:endCxn id="214" idx="0"/>
          </p:cNvCxnSpPr>
          <p:nvPr/>
        </p:nvCxnSpPr>
        <p:spPr>
          <a:xfrm flipH="1">
            <a:off x="2075475" y="1056250"/>
            <a:ext cx="3300" cy="1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16"/>
          <p:cNvCxnSpPr>
            <a:stCxn id="214" idx="2"/>
            <a:endCxn id="192" idx="1"/>
          </p:cNvCxnSpPr>
          <p:nvPr/>
        </p:nvCxnSpPr>
        <p:spPr>
          <a:xfrm>
            <a:off x="2075600" y="1535438"/>
            <a:ext cx="3300" cy="1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16"/>
          <p:cNvCxnSpPr>
            <a:stCxn id="205" idx="3"/>
            <a:endCxn id="214" idx="1"/>
          </p:cNvCxnSpPr>
          <p:nvPr/>
        </p:nvCxnSpPr>
        <p:spPr>
          <a:xfrm flipH="1" rot="10800000">
            <a:off x="1255400" y="1356375"/>
            <a:ext cx="488700" cy="36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16"/>
          <p:cNvSpPr/>
          <p:nvPr/>
        </p:nvSpPr>
        <p:spPr>
          <a:xfrm>
            <a:off x="7621625" y="490075"/>
            <a:ext cx="417900" cy="3972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</a:t>
            </a:r>
            <a:endParaRPr/>
          </a:p>
        </p:txBody>
      </p:sp>
      <p:sp>
        <p:nvSpPr>
          <p:cNvPr id="223" name="Google Shape;223;p16"/>
          <p:cNvSpPr/>
          <p:nvPr/>
        </p:nvSpPr>
        <p:spPr>
          <a:xfrm>
            <a:off x="6372350" y="925700"/>
            <a:ext cx="807600" cy="35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CREAR PROVEEDOR</a:t>
            </a:r>
            <a:endParaRPr sz="700"/>
          </a:p>
        </p:txBody>
      </p:sp>
      <p:sp>
        <p:nvSpPr>
          <p:cNvPr id="224" name="Google Shape;224;p16"/>
          <p:cNvSpPr/>
          <p:nvPr/>
        </p:nvSpPr>
        <p:spPr>
          <a:xfrm>
            <a:off x="6298550" y="1426188"/>
            <a:ext cx="981000" cy="449700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INGRESAR RIF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PROVEEDOR</a:t>
            </a:r>
            <a:endParaRPr sz="600"/>
          </a:p>
        </p:txBody>
      </p:sp>
      <p:cxnSp>
        <p:nvCxnSpPr>
          <p:cNvPr id="225" name="Google Shape;225;p16"/>
          <p:cNvCxnSpPr>
            <a:stCxn id="223" idx="2"/>
            <a:endCxn id="224" idx="1"/>
          </p:cNvCxnSpPr>
          <p:nvPr/>
        </p:nvCxnSpPr>
        <p:spPr>
          <a:xfrm>
            <a:off x="6776150" y="1283900"/>
            <a:ext cx="12900" cy="1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16"/>
          <p:cNvSpPr/>
          <p:nvPr/>
        </p:nvSpPr>
        <p:spPr>
          <a:xfrm>
            <a:off x="6177788" y="2094675"/>
            <a:ext cx="1219200" cy="5181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EXISTE?</a:t>
            </a:r>
            <a:endParaRPr sz="700"/>
          </a:p>
        </p:txBody>
      </p:sp>
      <p:cxnSp>
        <p:nvCxnSpPr>
          <p:cNvPr id="227" name="Google Shape;227;p16"/>
          <p:cNvCxnSpPr>
            <a:stCxn id="224" idx="4"/>
            <a:endCxn id="226" idx="0"/>
          </p:cNvCxnSpPr>
          <p:nvPr/>
        </p:nvCxnSpPr>
        <p:spPr>
          <a:xfrm flipH="1">
            <a:off x="6787250" y="1875888"/>
            <a:ext cx="180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16"/>
          <p:cNvSpPr txBox="1"/>
          <p:nvPr/>
        </p:nvSpPr>
        <p:spPr>
          <a:xfrm>
            <a:off x="6102188" y="2018175"/>
            <a:ext cx="3048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SI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229" name="Google Shape;229;p16"/>
          <p:cNvSpPr/>
          <p:nvPr/>
        </p:nvSpPr>
        <p:spPr>
          <a:xfrm>
            <a:off x="6179450" y="2804125"/>
            <a:ext cx="1219200" cy="296825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INGRESAR NOMBRE PROVEEDOR</a:t>
            </a:r>
            <a:endParaRPr sz="600"/>
          </a:p>
        </p:txBody>
      </p:sp>
      <p:cxnSp>
        <p:nvCxnSpPr>
          <p:cNvPr id="230" name="Google Shape;230;p16"/>
          <p:cNvCxnSpPr>
            <a:stCxn id="226" idx="2"/>
            <a:endCxn id="229" idx="1"/>
          </p:cNvCxnSpPr>
          <p:nvPr/>
        </p:nvCxnSpPr>
        <p:spPr>
          <a:xfrm>
            <a:off x="6787388" y="2612775"/>
            <a:ext cx="18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16"/>
          <p:cNvSpPr/>
          <p:nvPr/>
        </p:nvSpPr>
        <p:spPr>
          <a:xfrm>
            <a:off x="6194598" y="4302525"/>
            <a:ext cx="1188900" cy="7278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CREAR OTRO PROVEEDOR</a:t>
            </a:r>
            <a:endParaRPr sz="700"/>
          </a:p>
        </p:txBody>
      </p:sp>
      <p:sp>
        <p:nvSpPr>
          <p:cNvPr id="232" name="Google Shape;232;p16"/>
          <p:cNvSpPr txBox="1"/>
          <p:nvPr/>
        </p:nvSpPr>
        <p:spPr>
          <a:xfrm>
            <a:off x="6776113" y="2509350"/>
            <a:ext cx="41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NO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233" name="Google Shape;233;p16"/>
          <p:cNvSpPr txBox="1"/>
          <p:nvPr/>
        </p:nvSpPr>
        <p:spPr>
          <a:xfrm>
            <a:off x="7274563" y="4118100"/>
            <a:ext cx="3048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SI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234" name="Google Shape;234;p16"/>
          <p:cNvSpPr txBox="1"/>
          <p:nvPr/>
        </p:nvSpPr>
        <p:spPr>
          <a:xfrm>
            <a:off x="5886938" y="4361038"/>
            <a:ext cx="41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NO</a:t>
            </a:r>
            <a:endParaRPr sz="700">
              <a:solidFill>
                <a:schemeClr val="dk2"/>
              </a:solidFill>
            </a:endParaRPr>
          </a:p>
        </p:txBody>
      </p:sp>
      <p:cxnSp>
        <p:nvCxnSpPr>
          <p:cNvPr id="235" name="Google Shape;235;p16"/>
          <p:cNvCxnSpPr>
            <a:stCxn id="231" idx="3"/>
            <a:endCxn id="223" idx="3"/>
          </p:cNvCxnSpPr>
          <p:nvPr/>
        </p:nvCxnSpPr>
        <p:spPr>
          <a:xfrm rot="10800000">
            <a:off x="7180098" y="1104825"/>
            <a:ext cx="203400" cy="3561600"/>
          </a:xfrm>
          <a:prstGeom prst="bentConnector3">
            <a:avLst>
              <a:gd fmla="val -11707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16"/>
          <p:cNvSpPr/>
          <p:nvPr/>
        </p:nvSpPr>
        <p:spPr>
          <a:xfrm>
            <a:off x="6157525" y="3235796"/>
            <a:ext cx="1219200" cy="449700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INGRESAR NUMERO TELEFONO PROVEEDOR</a:t>
            </a:r>
            <a:endParaRPr sz="600"/>
          </a:p>
        </p:txBody>
      </p:sp>
      <p:cxnSp>
        <p:nvCxnSpPr>
          <p:cNvPr id="237" name="Google Shape;237;p16"/>
          <p:cNvCxnSpPr>
            <a:stCxn id="229" idx="4"/>
            <a:endCxn id="236" idx="1"/>
          </p:cNvCxnSpPr>
          <p:nvPr/>
        </p:nvCxnSpPr>
        <p:spPr>
          <a:xfrm flipH="1">
            <a:off x="6767150" y="3100950"/>
            <a:ext cx="21900" cy="1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16"/>
          <p:cNvSpPr/>
          <p:nvPr/>
        </p:nvSpPr>
        <p:spPr>
          <a:xfrm>
            <a:off x="5196850" y="1806500"/>
            <a:ext cx="488700" cy="33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"/>
              <a:t>ERROR</a:t>
            </a:r>
            <a:endParaRPr sz="500"/>
          </a:p>
        </p:txBody>
      </p:sp>
      <p:cxnSp>
        <p:nvCxnSpPr>
          <p:cNvPr id="239" name="Google Shape;239;p16"/>
          <p:cNvCxnSpPr>
            <a:stCxn id="226" idx="1"/>
            <a:endCxn id="238" idx="2"/>
          </p:cNvCxnSpPr>
          <p:nvPr/>
        </p:nvCxnSpPr>
        <p:spPr>
          <a:xfrm rot="10800000">
            <a:off x="5441288" y="2142825"/>
            <a:ext cx="736500" cy="210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16"/>
          <p:cNvSpPr/>
          <p:nvPr/>
        </p:nvSpPr>
        <p:spPr>
          <a:xfrm>
            <a:off x="6429938" y="3905363"/>
            <a:ext cx="705300" cy="2643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"/>
              <a:t>DECISIÓN USUARIO</a:t>
            </a:r>
            <a:endParaRPr sz="500"/>
          </a:p>
        </p:txBody>
      </p:sp>
      <p:cxnSp>
        <p:nvCxnSpPr>
          <p:cNvPr id="241" name="Google Shape;241;p16"/>
          <p:cNvCxnSpPr>
            <a:stCxn id="236" idx="4"/>
            <a:endCxn id="240" idx="0"/>
          </p:cNvCxnSpPr>
          <p:nvPr/>
        </p:nvCxnSpPr>
        <p:spPr>
          <a:xfrm>
            <a:off x="6767125" y="3685496"/>
            <a:ext cx="15600" cy="2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16"/>
          <p:cNvCxnSpPr>
            <a:stCxn id="240" idx="4"/>
            <a:endCxn id="231" idx="0"/>
          </p:cNvCxnSpPr>
          <p:nvPr/>
        </p:nvCxnSpPr>
        <p:spPr>
          <a:xfrm>
            <a:off x="6782588" y="4169663"/>
            <a:ext cx="66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16"/>
          <p:cNvSpPr/>
          <p:nvPr/>
        </p:nvSpPr>
        <p:spPr>
          <a:xfrm>
            <a:off x="4906138" y="646350"/>
            <a:ext cx="1070100" cy="6327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DESEA VOLVER AL MENÚ PPAL?</a:t>
            </a:r>
            <a:endParaRPr sz="600"/>
          </a:p>
        </p:txBody>
      </p:sp>
      <p:sp>
        <p:nvSpPr>
          <p:cNvPr id="244" name="Google Shape;244;p16"/>
          <p:cNvSpPr/>
          <p:nvPr/>
        </p:nvSpPr>
        <p:spPr>
          <a:xfrm>
            <a:off x="5088550" y="1410625"/>
            <a:ext cx="705300" cy="2643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"/>
              <a:t>DECISIÓN USUARIO</a:t>
            </a:r>
            <a:endParaRPr sz="500"/>
          </a:p>
        </p:txBody>
      </p:sp>
      <p:cxnSp>
        <p:nvCxnSpPr>
          <p:cNvPr id="245" name="Google Shape;245;p16"/>
          <p:cNvCxnSpPr>
            <a:stCxn id="244" idx="0"/>
            <a:endCxn id="243" idx="2"/>
          </p:cNvCxnSpPr>
          <p:nvPr/>
        </p:nvCxnSpPr>
        <p:spPr>
          <a:xfrm rot="10800000">
            <a:off x="5441200" y="1278925"/>
            <a:ext cx="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16"/>
          <p:cNvSpPr txBox="1"/>
          <p:nvPr/>
        </p:nvSpPr>
        <p:spPr>
          <a:xfrm>
            <a:off x="4681563" y="727363"/>
            <a:ext cx="3048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SI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247" name="Google Shape;247;p16"/>
          <p:cNvSpPr txBox="1"/>
          <p:nvPr/>
        </p:nvSpPr>
        <p:spPr>
          <a:xfrm>
            <a:off x="5968438" y="727363"/>
            <a:ext cx="41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NO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248" name="Google Shape;248;p16"/>
          <p:cNvSpPr/>
          <p:nvPr/>
        </p:nvSpPr>
        <p:spPr>
          <a:xfrm>
            <a:off x="4263663" y="2509875"/>
            <a:ext cx="417900" cy="3972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</a:t>
            </a:r>
            <a:endParaRPr/>
          </a:p>
        </p:txBody>
      </p:sp>
      <p:cxnSp>
        <p:nvCxnSpPr>
          <p:cNvPr id="249" name="Google Shape;249;p16"/>
          <p:cNvCxnSpPr>
            <a:stCxn id="238" idx="0"/>
            <a:endCxn id="244" idx="4"/>
          </p:cNvCxnSpPr>
          <p:nvPr/>
        </p:nvCxnSpPr>
        <p:spPr>
          <a:xfrm rot="10800000">
            <a:off x="5441200" y="1674800"/>
            <a:ext cx="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16"/>
          <p:cNvCxnSpPr>
            <a:stCxn id="243" idx="3"/>
            <a:endCxn id="223" idx="1"/>
          </p:cNvCxnSpPr>
          <p:nvPr/>
        </p:nvCxnSpPr>
        <p:spPr>
          <a:xfrm>
            <a:off x="5976238" y="962700"/>
            <a:ext cx="396000" cy="1422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16"/>
          <p:cNvCxnSpPr>
            <a:stCxn id="243" idx="1"/>
            <a:endCxn id="248" idx="0"/>
          </p:cNvCxnSpPr>
          <p:nvPr/>
        </p:nvCxnSpPr>
        <p:spPr>
          <a:xfrm flipH="1">
            <a:off x="4472638" y="962700"/>
            <a:ext cx="433500" cy="1547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16"/>
          <p:cNvCxnSpPr>
            <a:stCxn id="231" idx="1"/>
            <a:endCxn id="248" idx="3"/>
          </p:cNvCxnSpPr>
          <p:nvPr/>
        </p:nvCxnSpPr>
        <p:spPr>
          <a:xfrm rot="10800000">
            <a:off x="4472598" y="2907225"/>
            <a:ext cx="1722000" cy="1759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16"/>
          <p:cNvSpPr txBox="1"/>
          <p:nvPr/>
        </p:nvSpPr>
        <p:spPr>
          <a:xfrm>
            <a:off x="2611125" y="88775"/>
            <a:ext cx="3723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 u="sng">
                <a:solidFill>
                  <a:schemeClr val="dk2"/>
                </a:solidFill>
              </a:rPr>
              <a:t>DIAGRAMA FLUJO PAG. 3.1</a:t>
            </a:r>
            <a:endParaRPr b="1" sz="1300" u="sng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 u="sng">
                <a:solidFill>
                  <a:schemeClr val="dk2"/>
                </a:solidFill>
              </a:rPr>
              <a:t>SISTEMA DE INVENTARIO</a:t>
            </a:r>
            <a:endParaRPr b="1" sz="1300" u="sng">
              <a:solidFill>
                <a:schemeClr val="dk2"/>
              </a:solidFill>
            </a:endParaRPr>
          </a:p>
        </p:txBody>
      </p:sp>
      <p:cxnSp>
        <p:nvCxnSpPr>
          <p:cNvPr id="254" name="Google Shape;254;p16"/>
          <p:cNvCxnSpPr>
            <a:stCxn id="222" idx="1"/>
            <a:endCxn id="223" idx="0"/>
          </p:cNvCxnSpPr>
          <p:nvPr/>
        </p:nvCxnSpPr>
        <p:spPr>
          <a:xfrm flipH="1">
            <a:off x="6776225" y="641792"/>
            <a:ext cx="845400" cy="283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/>
          <p:nvPr/>
        </p:nvSpPr>
        <p:spPr>
          <a:xfrm>
            <a:off x="1499100" y="155625"/>
            <a:ext cx="1219200" cy="449700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INGRESAR RIF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PROVEEDOR</a:t>
            </a:r>
            <a:endParaRPr sz="600"/>
          </a:p>
        </p:txBody>
      </p:sp>
      <p:sp>
        <p:nvSpPr>
          <p:cNvPr id="260" name="Google Shape;260;p17"/>
          <p:cNvSpPr/>
          <p:nvPr/>
        </p:nvSpPr>
        <p:spPr>
          <a:xfrm>
            <a:off x="1499088" y="775638"/>
            <a:ext cx="1219200" cy="5181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EXISTE?</a:t>
            </a:r>
            <a:endParaRPr sz="700"/>
          </a:p>
        </p:txBody>
      </p:sp>
      <p:cxnSp>
        <p:nvCxnSpPr>
          <p:cNvPr id="261" name="Google Shape;261;p17"/>
          <p:cNvCxnSpPr>
            <a:endCxn id="260" idx="0"/>
          </p:cNvCxnSpPr>
          <p:nvPr/>
        </p:nvCxnSpPr>
        <p:spPr>
          <a:xfrm>
            <a:off x="2108688" y="605238"/>
            <a:ext cx="0" cy="1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17"/>
          <p:cNvSpPr/>
          <p:nvPr/>
        </p:nvSpPr>
        <p:spPr>
          <a:xfrm>
            <a:off x="3779175" y="830738"/>
            <a:ext cx="807600" cy="35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CREAR PROVEEDOR</a:t>
            </a:r>
            <a:endParaRPr sz="700"/>
          </a:p>
        </p:txBody>
      </p:sp>
      <p:sp>
        <p:nvSpPr>
          <p:cNvPr id="263" name="Google Shape;263;p17"/>
          <p:cNvSpPr/>
          <p:nvPr/>
        </p:nvSpPr>
        <p:spPr>
          <a:xfrm>
            <a:off x="3573375" y="1441088"/>
            <a:ext cx="1219200" cy="449700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INGRESAR RIF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PROVEEDOR</a:t>
            </a:r>
            <a:endParaRPr sz="600"/>
          </a:p>
        </p:txBody>
      </p:sp>
      <p:cxnSp>
        <p:nvCxnSpPr>
          <p:cNvPr id="264" name="Google Shape;264;p17"/>
          <p:cNvCxnSpPr>
            <a:stCxn id="262" idx="2"/>
            <a:endCxn id="263" idx="1"/>
          </p:cNvCxnSpPr>
          <p:nvPr/>
        </p:nvCxnSpPr>
        <p:spPr>
          <a:xfrm>
            <a:off x="4182975" y="1188938"/>
            <a:ext cx="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17"/>
          <p:cNvSpPr/>
          <p:nvPr/>
        </p:nvSpPr>
        <p:spPr>
          <a:xfrm>
            <a:off x="3573363" y="2049300"/>
            <a:ext cx="1219200" cy="5181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EXISTE?</a:t>
            </a:r>
            <a:endParaRPr sz="700"/>
          </a:p>
        </p:txBody>
      </p:sp>
      <p:cxnSp>
        <p:nvCxnSpPr>
          <p:cNvPr id="266" name="Google Shape;266;p17"/>
          <p:cNvCxnSpPr>
            <a:stCxn id="263" idx="4"/>
            <a:endCxn id="265" idx="0"/>
          </p:cNvCxnSpPr>
          <p:nvPr/>
        </p:nvCxnSpPr>
        <p:spPr>
          <a:xfrm>
            <a:off x="4182975" y="1890788"/>
            <a:ext cx="0" cy="1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17"/>
          <p:cNvCxnSpPr>
            <a:stCxn id="265" idx="1"/>
            <a:endCxn id="263" idx="2"/>
          </p:cNvCxnSpPr>
          <p:nvPr/>
        </p:nvCxnSpPr>
        <p:spPr>
          <a:xfrm flipH="1" rot="10800000">
            <a:off x="3573363" y="1666050"/>
            <a:ext cx="121800" cy="642300"/>
          </a:xfrm>
          <a:prstGeom prst="bentConnector3">
            <a:avLst>
              <a:gd fmla="val -1955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17"/>
          <p:cNvSpPr txBox="1"/>
          <p:nvPr/>
        </p:nvSpPr>
        <p:spPr>
          <a:xfrm>
            <a:off x="3446738" y="2049213"/>
            <a:ext cx="3048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SI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269" name="Google Shape;269;p17"/>
          <p:cNvSpPr/>
          <p:nvPr/>
        </p:nvSpPr>
        <p:spPr>
          <a:xfrm>
            <a:off x="3573375" y="2773285"/>
            <a:ext cx="1219200" cy="358200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INGRESAR NOMBRE PROVEEDOR</a:t>
            </a:r>
            <a:endParaRPr sz="600"/>
          </a:p>
        </p:txBody>
      </p:sp>
      <p:cxnSp>
        <p:nvCxnSpPr>
          <p:cNvPr id="270" name="Google Shape;270;p17"/>
          <p:cNvCxnSpPr>
            <a:stCxn id="265" idx="2"/>
            <a:endCxn id="269" idx="1"/>
          </p:cNvCxnSpPr>
          <p:nvPr/>
        </p:nvCxnSpPr>
        <p:spPr>
          <a:xfrm>
            <a:off x="4182963" y="2567400"/>
            <a:ext cx="0" cy="2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17"/>
          <p:cNvSpPr txBox="1"/>
          <p:nvPr/>
        </p:nvSpPr>
        <p:spPr>
          <a:xfrm>
            <a:off x="4266788" y="2524400"/>
            <a:ext cx="41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NO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272" name="Google Shape;272;p17"/>
          <p:cNvSpPr/>
          <p:nvPr/>
        </p:nvSpPr>
        <p:spPr>
          <a:xfrm>
            <a:off x="3573375" y="3291436"/>
            <a:ext cx="1219200" cy="411600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INGRESAR NUMERO TELEFONO PROVEEDOR</a:t>
            </a:r>
            <a:endParaRPr sz="600"/>
          </a:p>
        </p:txBody>
      </p:sp>
      <p:cxnSp>
        <p:nvCxnSpPr>
          <p:cNvPr id="273" name="Google Shape;273;p17"/>
          <p:cNvCxnSpPr>
            <a:stCxn id="269" idx="4"/>
            <a:endCxn id="272" idx="1"/>
          </p:cNvCxnSpPr>
          <p:nvPr/>
        </p:nvCxnSpPr>
        <p:spPr>
          <a:xfrm>
            <a:off x="4182975" y="3131485"/>
            <a:ext cx="0" cy="1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17"/>
          <p:cNvSpPr txBox="1"/>
          <p:nvPr/>
        </p:nvSpPr>
        <p:spPr>
          <a:xfrm>
            <a:off x="3320950" y="775650"/>
            <a:ext cx="388500" cy="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dk2"/>
                </a:solidFill>
              </a:rPr>
              <a:t>NO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75" name="Google Shape;275;p17"/>
          <p:cNvSpPr/>
          <p:nvPr/>
        </p:nvSpPr>
        <p:spPr>
          <a:xfrm>
            <a:off x="1579500" y="1464075"/>
            <a:ext cx="1058400" cy="3582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INGRESAR </a:t>
            </a:r>
            <a:r>
              <a:rPr lang="es-419" sz="700"/>
              <a:t>NÚMERO</a:t>
            </a:r>
            <a:r>
              <a:rPr lang="es-419" sz="700"/>
              <a:t> DE COMPRA</a:t>
            </a:r>
            <a:endParaRPr sz="700"/>
          </a:p>
        </p:txBody>
      </p:sp>
      <p:cxnSp>
        <p:nvCxnSpPr>
          <p:cNvPr id="276" name="Google Shape;276;p17"/>
          <p:cNvCxnSpPr>
            <a:stCxn id="260" idx="2"/>
            <a:endCxn id="275" idx="0"/>
          </p:cNvCxnSpPr>
          <p:nvPr/>
        </p:nvCxnSpPr>
        <p:spPr>
          <a:xfrm>
            <a:off x="2108688" y="1293738"/>
            <a:ext cx="0" cy="1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17"/>
          <p:cNvSpPr txBox="1"/>
          <p:nvPr/>
        </p:nvSpPr>
        <p:spPr>
          <a:xfrm>
            <a:off x="2161950" y="1227413"/>
            <a:ext cx="388500" cy="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dk2"/>
                </a:solidFill>
              </a:rPr>
              <a:t>SI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278" name="Google Shape;278;p17"/>
          <p:cNvCxnSpPr>
            <a:stCxn id="272" idx="2"/>
            <a:endCxn id="275" idx="2"/>
          </p:cNvCxnSpPr>
          <p:nvPr/>
        </p:nvCxnSpPr>
        <p:spPr>
          <a:xfrm rot="10800000">
            <a:off x="2593095" y="1643236"/>
            <a:ext cx="1102200" cy="1854000"/>
          </a:xfrm>
          <a:prstGeom prst="bentConnector3">
            <a:avLst>
              <a:gd fmla="val 376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17"/>
          <p:cNvSpPr/>
          <p:nvPr/>
        </p:nvSpPr>
        <p:spPr>
          <a:xfrm>
            <a:off x="1622100" y="1992600"/>
            <a:ext cx="973200" cy="449700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INGRESAR CODIGO ARTICULO</a:t>
            </a:r>
            <a:endParaRPr sz="600"/>
          </a:p>
        </p:txBody>
      </p:sp>
      <p:cxnSp>
        <p:nvCxnSpPr>
          <p:cNvPr id="280" name="Google Shape;280;p17"/>
          <p:cNvCxnSpPr>
            <a:endCxn id="279" idx="1"/>
          </p:cNvCxnSpPr>
          <p:nvPr/>
        </p:nvCxnSpPr>
        <p:spPr>
          <a:xfrm>
            <a:off x="2108700" y="1822200"/>
            <a:ext cx="0" cy="1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17"/>
          <p:cNvSpPr/>
          <p:nvPr/>
        </p:nvSpPr>
        <p:spPr>
          <a:xfrm>
            <a:off x="1499088" y="2612613"/>
            <a:ext cx="1219200" cy="5181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EXISTE?</a:t>
            </a:r>
            <a:endParaRPr sz="700"/>
          </a:p>
        </p:txBody>
      </p:sp>
      <p:cxnSp>
        <p:nvCxnSpPr>
          <p:cNvPr id="282" name="Google Shape;282;p17"/>
          <p:cNvCxnSpPr>
            <a:endCxn id="281" idx="0"/>
          </p:cNvCxnSpPr>
          <p:nvPr/>
        </p:nvCxnSpPr>
        <p:spPr>
          <a:xfrm>
            <a:off x="2108688" y="2442213"/>
            <a:ext cx="0" cy="1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17"/>
          <p:cNvSpPr/>
          <p:nvPr/>
        </p:nvSpPr>
        <p:spPr>
          <a:xfrm>
            <a:off x="773027" y="1980875"/>
            <a:ext cx="485100" cy="31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"/>
              <a:t>CREAR ARTÍCULO</a:t>
            </a:r>
            <a:endParaRPr sz="400"/>
          </a:p>
        </p:txBody>
      </p:sp>
      <p:sp>
        <p:nvSpPr>
          <p:cNvPr id="284" name="Google Shape;284;p17"/>
          <p:cNvSpPr/>
          <p:nvPr/>
        </p:nvSpPr>
        <p:spPr>
          <a:xfrm>
            <a:off x="614476" y="2515325"/>
            <a:ext cx="802200" cy="399275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"/>
              <a:t>INGRESAR CODIGO ARTICULO</a:t>
            </a:r>
            <a:endParaRPr sz="400"/>
          </a:p>
        </p:txBody>
      </p:sp>
      <p:cxnSp>
        <p:nvCxnSpPr>
          <p:cNvPr id="285" name="Google Shape;285;p17"/>
          <p:cNvCxnSpPr>
            <a:stCxn id="283" idx="2"/>
            <a:endCxn id="284" idx="1"/>
          </p:cNvCxnSpPr>
          <p:nvPr/>
        </p:nvCxnSpPr>
        <p:spPr>
          <a:xfrm>
            <a:off x="1015577" y="2298875"/>
            <a:ext cx="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17"/>
          <p:cNvSpPr/>
          <p:nvPr/>
        </p:nvSpPr>
        <p:spPr>
          <a:xfrm>
            <a:off x="569539" y="3131052"/>
            <a:ext cx="892200" cy="4599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"/>
              <a:t>EXISTE?</a:t>
            </a:r>
            <a:endParaRPr sz="500"/>
          </a:p>
        </p:txBody>
      </p:sp>
      <p:cxnSp>
        <p:nvCxnSpPr>
          <p:cNvPr id="287" name="Google Shape;287;p17"/>
          <p:cNvCxnSpPr>
            <a:stCxn id="284" idx="4"/>
            <a:endCxn id="286" idx="0"/>
          </p:cNvCxnSpPr>
          <p:nvPr/>
        </p:nvCxnSpPr>
        <p:spPr>
          <a:xfrm>
            <a:off x="1015576" y="2914600"/>
            <a:ext cx="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17"/>
          <p:cNvCxnSpPr>
            <a:stCxn id="286" idx="1"/>
            <a:endCxn id="284" idx="2"/>
          </p:cNvCxnSpPr>
          <p:nvPr/>
        </p:nvCxnSpPr>
        <p:spPr>
          <a:xfrm flipH="1" rot="10800000">
            <a:off x="569539" y="2715102"/>
            <a:ext cx="125100" cy="645900"/>
          </a:xfrm>
          <a:prstGeom prst="bentConnector3">
            <a:avLst>
              <a:gd fmla="val -992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17"/>
          <p:cNvSpPr txBox="1"/>
          <p:nvPr/>
        </p:nvSpPr>
        <p:spPr>
          <a:xfrm>
            <a:off x="395300" y="3116825"/>
            <a:ext cx="3885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SI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290" name="Google Shape;290;p17"/>
          <p:cNvSpPr/>
          <p:nvPr/>
        </p:nvSpPr>
        <p:spPr>
          <a:xfrm>
            <a:off x="569478" y="3845975"/>
            <a:ext cx="892200" cy="399250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"/>
              <a:t>INGRESAR NOMBRE ARTICULO</a:t>
            </a:r>
            <a:endParaRPr sz="500"/>
          </a:p>
        </p:txBody>
      </p:sp>
      <p:cxnSp>
        <p:nvCxnSpPr>
          <p:cNvPr id="291" name="Google Shape;291;p17"/>
          <p:cNvCxnSpPr>
            <a:stCxn id="286" idx="2"/>
            <a:endCxn id="290" idx="1"/>
          </p:cNvCxnSpPr>
          <p:nvPr/>
        </p:nvCxnSpPr>
        <p:spPr>
          <a:xfrm>
            <a:off x="1015639" y="3590952"/>
            <a:ext cx="0" cy="25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17"/>
          <p:cNvSpPr txBox="1"/>
          <p:nvPr/>
        </p:nvSpPr>
        <p:spPr>
          <a:xfrm>
            <a:off x="1015611" y="3562850"/>
            <a:ext cx="608700" cy="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NO</a:t>
            </a:r>
            <a:endParaRPr sz="700">
              <a:solidFill>
                <a:schemeClr val="dk2"/>
              </a:solidFill>
            </a:endParaRPr>
          </a:p>
        </p:txBody>
      </p:sp>
      <p:cxnSp>
        <p:nvCxnSpPr>
          <p:cNvPr id="293" name="Google Shape;293;p17"/>
          <p:cNvCxnSpPr>
            <a:stCxn id="281" idx="1"/>
            <a:endCxn id="283" idx="3"/>
          </p:cNvCxnSpPr>
          <p:nvPr/>
        </p:nvCxnSpPr>
        <p:spPr>
          <a:xfrm rot="10800000">
            <a:off x="1258188" y="2139963"/>
            <a:ext cx="240900" cy="731700"/>
          </a:xfrm>
          <a:prstGeom prst="bentConnector3">
            <a:avLst>
              <a:gd fmla="val 233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17"/>
          <p:cNvSpPr txBox="1"/>
          <p:nvPr/>
        </p:nvSpPr>
        <p:spPr>
          <a:xfrm>
            <a:off x="1412811" y="2541225"/>
            <a:ext cx="608700" cy="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NO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295" name="Google Shape;295;p17"/>
          <p:cNvSpPr/>
          <p:nvPr/>
        </p:nvSpPr>
        <p:spPr>
          <a:xfrm>
            <a:off x="1579500" y="3255300"/>
            <a:ext cx="1058400" cy="243900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INGRESAR CANTIDAD</a:t>
            </a:r>
            <a:endParaRPr sz="600"/>
          </a:p>
        </p:txBody>
      </p:sp>
      <p:cxnSp>
        <p:nvCxnSpPr>
          <p:cNvPr id="296" name="Google Shape;296;p17"/>
          <p:cNvCxnSpPr>
            <a:stCxn id="281" idx="2"/>
            <a:endCxn id="295" idx="1"/>
          </p:cNvCxnSpPr>
          <p:nvPr/>
        </p:nvCxnSpPr>
        <p:spPr>
          <a:xfrm>
            <a:off x="2108688" y="3130713"/>
            <a:ext cx="0" cy="1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17"/>
          <p:cNvSpPr/>
          <p:nvPr/>
        </p:nvSpPr>
        <p:spPr>
          <a:xfrm>
            <a:off x="1579500" y="3657925"/>
            <a:ext cx="1058400" cy="343200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INGRESAR COSTO DE ARTICULO</a:t>
            </a:r>
            <a:endParaRPr sz="600"/>
          </a:p>
        </p:txBody>
      </p:sp>
      <p:cxnSp>
        <p:nvCxnSpPr>
          <p:cNvPr id="298" name="Google Shape;298;p17"/>
          <p:cNvCxnSpPr>
            <a:stCxn id="295" idx="4"/>
            <a:endCxn id="297" idx="1"/>
          </p:cNvCxnSpPr>
          <p:nvPr/>
        </p:nvCxnSpPr>
        <p:spPr>
          <a:xfrm>
            <a:off x="2108700" y="3499200"/>
            <a:ext cx="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17"/>
          <p:cNvCxnSpPr>
            <a:stCxn id="260" idx="3"/>
            <a:endCxn id="262" idx="1"/>
          </p:cNvCxnSpPr>
          <p:nvPr/>
        </p:nvCxnSpPr>
        <p:spPr>
          <a:xfrm flipH="1" rot="10800000">
            <a:off x="2718288" y="1009788"/>
            <a:ext cx="10608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17"/>
          <p:cNvSpPr/>
          <p:nvPr/>
        </p:nvSpPr>
        <p:spPr>
          <a:xfrm>
            <a:off x="1499100" y="4486027"/>
            <a:ext cx="1219200" cy="5742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SE </a:t>
            </a:r>
            <a:r>
              <a:rPr lang="es-419" sz="700"/>
              <a:t>INGRESÓ</a:t>
            </a:r>
            <a:r>
              <a:rPr lang="es-419" sz="700"/>
              <a:t> TODA LA COMPRA?</a:t>
            </a:r>
            <a:endParaRPr sz="700"/>
          </a:p>
        </p:txBody>
      </p:sp>
      <p:cxnSp>
        <p:nvCxnSpPr>
          <p:cNvPr id="301" name="Google Shape;301;p17"/>
          <p:cNvCxnSpPr>
            <a:stCxn id="290" idx="5"/>
            <a:endCxn id="295" idx="2"/>
          </p:cNvCxnSpPr>
          <p:nvPr/>
        </p:nvCxnSpPr>
        <p:spPr>
          <a:xfrm flipH="1" rot="10800000">
            <a:off x="1372458" y="3377200"/>
            <a:ext cx="312900" cy="668400"/>
          </a:xfrm>
          <a:prstGeom prst="bentConnector3">
            <a:avLst>
              <a:gd fmla="val 4734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17"/>
          <p:cNvCxnSpPr>
            <a:stCxn id="300" idx="1"/>
            <a:endCxn id="303" idx="5"/>
          </p:cNvCxnSpPr>
          <p:nvPr/>
        </p:nvCxnSpPr>
        <p:spPr>
          <a:xfrm rot="10800000">
            <a:off x="1100100" y="4714927"/>
            <a:ext cx="399000" cy="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17"/>
          <p:cNvSpPr txBox="1"/>
          <p:nvPr/>
        </p:nvSpPr>
        <p:spPr>
          <a:xfrm>
            <a:off x="1184400" y="4394975"/>
            <a:ext cx="3885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SI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2593111" y="4394975"/>
            <a:ext cx="608700" cy="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NO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306" name="Google Shape;306;p17"/>
          <p:cNvSpPr/>
          <p:nvPr/>
        </p:nvSpPr>
        <p:spPr>
          <a:xfrm>
            <a:off x="7199250" y="601450"/>
            <a:ext cx="973200" cy="318000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INGRESAR CODIGO ARTICULO</a:t>
            </a:r>
            <a:endParaRPr sz="600"/>
          </a:p>
        </p:txBody>
      </p:sp>
      <p:sp>
        <p:nvSpPr>
          <p:cNvPr id="307" name="Google Shape;307;p17"/>
          <p:cNvSpPr/>
          <p:nvPr/>
        </p:nvSpPr>
        <p:spPr>
          <a:xfrm>
            <a:off x="7072300" y="1024988"/>
            <a:ext cx="1219200" cy="5181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EXISTE?</a:t>
            </a:r>
            <a:endParaRPr sz="700"/>
          </a:p>
        </p:txBody>
      </p:sp>
      <p:cxnSp>
        <p:nvCxnSpPr>
          <p:cNvPr id="308" name="Google Shape;308;p17"/>
          <p:cNvCxnSpPr>
            <a:stCxn id="309" idx="1"/>
            <a:endCxn id="310" idx="3"/>
          </p:cNvCxnSpPr>
          <p:nvPr/>
        </p:nvCxnSpPr>
        <p:spPr>
          <a:xfrm flipH="1">
            <a:off x="8109725" y="268451"/>
            <a:ext cx="231300" cy="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17"/>
          <p:cNvCxnSpPr>
            <a:stCxn id="306" idx="4"/>
            <a:endCxn id="307" idx="0"/>
          </p:cNvCxnSpPr>
          <p:nvPr/>
        </p:nvCxnSpPr>
        <p:spPr>
          <a:xfrm flipH="1">
            <a:off x="7681950" y="919450"/>
            <a:ext cx="3900" cy="1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17"/>
          <p:cNvSpPr/>
          <p:nvPr/>
        </p:nvSpPr>
        <p:spPr>
          <a:xfrm>
            <a:off x="4831213" y="868259"/>
            <a:ext cx="1318125" cy="803650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VOLVER AL </a:t>
            </a:r>
            <a:r>
              <a:rPr lang="es-419" sz="600"/>
              <a:t>MENÚ</a:t>
            </a:r>
            <a:r>
              <a:rPr lang="es-419" sz="600"/>
              <a:t> DE MODIFICAR INVENTARIO?</a:t>
            </a:r>
            <a:endParaRPr sz="600"/>
          </a:p>
        </p:txBody>
      </p:sp>
      <p:cxnSp>
        <p:nvCxnSpPr>
          <p:cNvPr id="313" name="Google Shape;313;p17"/>
          <p:cNvCxnSpPr>
            <a:stCxn id="312" idx="2"/>
            <a:endCxn id="314" idx="0"/>
          </p:cNvCxnSpPr>
          <p:nvPr/>
        </p:nvCxnSpPr>
        <p:spPr>
          <a:xfrm flipH="1">
            <a:off x="5484575" y="1671909"/>
            <a:ext cx="5700" cy="2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17"/>
          <p:cNvCxnSpPr>
            <a:stCxn id="312" idx="0"/>
            <a:endCxn id="310" idx="1"/>
          </p:cNvCxnSpPr>
          <p:nvPr/>
        </p:nvCxnSpPr>
        <p:spPr>
          <a:xfrm rot="-5400000">
            <a:off x="6095375" y="-290341"/>
            <a:ext cx="553500" cy="1763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17"/>
          <p:cNvSpPr txBox="1"/>
          <p:nvPr/>
        </p:nvSpPr>
        <p:spPr>
          <a:xfrm>
            <a:off x="6804136" y="984275"/>
            <a:ext cx="608700" cy="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NO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5229674" y="689600"/>
            <a:ext cx="608700" cy="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NO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318" name="Google Shape;318;p17"/>
          <p:cNvSpPr txBox="1"/>
          <p:nvPr/>
        </p:nvSpPr>
        <p:spPr>
          <a:xfrm>
            <a:off x="5229675" y="1708638"/>
            <a:ext cx="3885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SI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319" name="Google Shape;319;p17"/>
          <p:cNvSpPr/>
          <p:nvPr/>
        </p:nvSpPr>
        <p:spPr>
          <a:xfrm>
            <a:off x="7152712" y="1711625"/>
            <a:ext cx="1058400" cy="449700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INGRESAR CANTIDAD DE SALIDA</a:t>
            </a:r>
            <a:endParaRPr sz="600"/>
          </a:p>
        </p:txBody>
      </p:sp>
      <p:cxnSp>
        <p:nvCxnSpPr>
          <p:cNvPr id="320" name="Google Shape;320;p17"/>
          <p:cNvCxnSpPr>
            <a:stCxn id="307" idx="2"/>
            <a:endCxn id="319" idx="1"/>
          </p:cNvCxnSpPr>
          <p:nvPr/>
        </p:nvCxnSpPr>
        <p:spPr>
          <a:xfrm>
            <a:off x="7681900" y="1543088"/>
            <a:ext cx="0" cy="1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17"/>
          <p:cNvSpPr/>
          <p:nvPr/>
        </p:nvSpPr>
        <p:spPr>
          <a:xfrm>
            <a:off x="7022814" y="2267200"/>
            <a:ext cx="1318200" cy="5181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EXISTE ESA CANTIDAD?</a:t>
            </a:r>
            <a:endParaRPr sz="700"/>
          </a:p>
        </p:txBody>
      </p:sp>
      <p:cxnSp>
        <p:nvCxnSpPr>
          <p:cNvPr id="322" name="Google Shape;322;p17"/>
          <p:cNvCxnSpPr>
            <a:stCxn id="319" idx="4"/>
            <a:endCxn id="321" idx="0"/>
          </p:cNvCxnSpPr>
          <p:nvPr/>
        </p:nvCxnSpPr>
        <p:spPr>
          <a:xfrm>
            <a:off x="7681912" y="2161325"/>
            <a:ext cx="0" cy="1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17"/>
          <p:cNvCxnSpPr>
            <a:stCxn id="321" idx="1"/>
            <a:endCxn id="319" idx="2"/>
          </p:cNvCxnSpPr>
          <p:nvPr/>
        </p:nvCxnSpPr>
        <p:spPr>
          <a:xfrm flipH="1" rot="10800000">
            <a:off x="7022814" y="1936450"/>
            <a:ext cx="235800" cy="589800"/>
          </a:xfrm>
          <a:prstGeom prst="bentConnector3">
            <a:avLst>
              <a:gd fmla="val -100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17"/>
          <p:cNvSpPr txBox="1"/>
          <p:nvPr/>
        </p:nvSpPr>
        <p:spPr>
          <a:xfrm>
            <a:off x="6804136" y="2231988"/>
            <a:ext cx="608700" cy="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NO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325" name="Google Shape;325;p17"/>
          <p:cNvSpPr txBox="1"/>
          <p:nvPr/>
        </p:nvSpPr>
        <p:spPr>
          <a:xfrm>
            <a:off x="7681913" y="1486338"/>
            <a:ext cx="3885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SI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326" name="Google Shape;326;p17"/>
          <p:cNvSpPr/>
          <p:nvPr/>
        </p:nvSpPr>
        <p:spPr>
          <a:xfrm>
            <a:off x="2755725" y="3829575"/>
            <a:ext cx="705300" cy="51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CARGAR OTRO </a:t>
            </a:r>
            <a:r>
              <a:rPr lang="es-419" sz="700"/>
              <a:t>ARTÍCULO</a:t>
            </a:r>
            <a:endParaRPr sz="700"/>
          </a:p>
        </p:txBody>
      </p:sp>
      <p:cxnSp>
        <p:nvCxnSpPr>
          <p:cNvPr id="327" name="Google Shape;327;p17"/>
          <p:cNvCxnSpPr>
            <a:stCxn id="300" idx="3"/>
            <a:endCxn id="326" idx="2"/>
          </p:cNvCxnSpPr>
          <p:nvPr/>
        </p:nvCxnSpPr>
        <p:spPr>
          <a:xfrm flipH="1" rot="10800000">
            <a:off x="2718300" y="4347727"/>
            <a:ext cx="390000" cy="425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17"/>
          <p:cNvCxnSpPr>
            <a:stCxn id="326" idx="0"/>
            <a:endCxn id="279" idx="5"/>
          </p:cNvCxnSpPr>
          <p:nvPr/>
        </p:nvCxnSpPr>
        <p:spPr>
          <a:xfrm flipH="1" rot="5400000">
            <a:off x="1997025" y="2718225"/>
            <a:ext cx="1612200" cy="61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17"/>
          <p:cNvSpPr/>
          <p:nvPr/>
        </p:nvSpPr>
        <p:spPr>
          <a:xfrm>
            <a:off x="7329263" y="2943550"/>
            <a:ext cx="705300" cy="44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"/>
              <a:t>REBAJAR CANTIDAD DEL </a:t>
            </a:r>
            <a:r>
              <a:rPr lang="es-419" sz="500"/>
              <a:t>ARTÍCULO</a:t>
            </a:r>
            <a:endParaRPr sz="500"/>
          </a:p>
        </p:txBody>
      </p:sp>
      <p:cxnSp>
        <p:nvCxnSpPr>
          <p:cNvPr id="330" name="Google Shape;330;p17"/>
          <p:cNvCxnSpPr>
            <a:stCxn id="321" idx="2"/>
            <a:endCxn id="329" idx="0"/>
          </p:cNvCxnSpPr>
          <p:nvPr/>
        </p:nvCxnSpPr>
        <p:spPr>
          <a:xfrm>
            <a:off x="7681914" y="2785300"/>
            <a:ext cx="0" cy="1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17"/>
          <p:cNvSpPr txBox="1"/>
          <p:nvPr/>
        </p:nvSpPr>
        <p:spPr>
          <a:xfrm>
            <a:off x="7681913" y="2716863"/>
            <a:ext cx="3885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SI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332" name="Google Shape;332;p17"/>
          <p:cNvSpPr/>
          <p:nvPr/>
        </p:nvSpPr>
        <p:spPr>
          <a:xfrm>
            <a:off x="7072313" y="3896150"/>
            <a:ext cx="1219200" cy="803650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SE </a:t>
            </a:r>
            <a:r>
              <a:rPr lang="es-419" sz="600"/>
              <a:t>INGRESÓ</a:t>
            </a:r>
            <a:r>
              <a:rPr lang="es-419" sz="600"/>
              <a:t> TODA LA SALIDA?</a:t>
            </a:r>
            <a:endParaRPr sz="600"/>
          </a:p>
        </p:txBody>
      </p:sp>
      <p:cxnSp>
        <p:nvCxnSpPr>
          <p:cNvPr id="333" name="Google Shape;333;p17"/>
          <p:cNvCxnSpPr>
            <a:stCxn id="332" idx="1"/>
            <a:endCxn id="314" idx="3"/>
          </p:cNvCxnSpPr>
          <p:nvPr/>
        </p:nvCxnSpPr>
        <p:spPr>
          <a:xfrm rot="10800000">
            <a:off x="5484413" y="2306875"/>
            <a:ext cx="1587900" cy="1991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17"/>
          <p:cNvSpPr txBox="1"/>
          <p:nvPr/>
        </p:nvSpPr>
        <p:spPr>
          <a:xfrm>
            <a:off x="6642150" y="3833613"/>
            <a:ext cx="3885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SI</a:t>
            </a:r>
            <a:endParaRPr sz="700">
              <a:solidFill>
                <a:schemeClr val="dk2"/>
              </a:solidFill>
            </a:endParaRPr>
          </a:p>
        </p:txBody>
      </p:sp>
      <p:cxnSp>
        <p:nvCxnSpPr>
          <p:cNvPr id="335" name="Google Shape;335;p17"/>
          <p:cNvCxnSpPr>
            <a:stCxn id="332" idx="2"/>
            <a:endCxn id="310" idx="0"/>
          </p:cNvCxnSpPr>
          <p:nvPr/>
        </p:nvCxnSpPr>
        <p:spPr>
          <a:xfrm rot="-5400000">
            <a:off x="5410163" y="2427450"/>
            <a:ext cx="4544100" cy="600"/>
          </a:xfrm>
          <a:prstGeom prst="bentConnector5">
            <a:avLst>
              <a:gd fmla="val -5240" name="adj1"/>
              <a:gd fmla="val 206718750" name="adj2"/>
              <a:gd fmla="val 102095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17"/>
          <p:cNvSpPr txBox="1"/>
          <p:nvPr/>
        </p:nvSpPr>
        <p:spPr>
          <a:xfrm>
            <a:off x="7080161" y="4532625"/>
            <a:ext cx="608700" cy="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NO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337" name="Google Shape;337;p17"/>
          <p:cNvSpPr/>
          <p:nvPr/>
        </p:nvSpPr>
        <p:spPr>
          <a:xfrm>
            <a:off x="100700" y="268451"/>
            <a:ext cx="411600" cy="3912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7</a:t>
            </a:r>
            <a:endParaRPr/>
          </a:p>
        </p:txBody>
      </p:sp>
      <p:sp>
        <p:nvSpPr>
          <p:cNvPr id="309" name="Google Shape;309;p17"/>
          <p:cNvSpPr/>
          <p:nvPr/>
        </p:nvSpPr>
        <p:spPr>
          <a:xfrm>
            <a:off x="8341025" y="119026"/>
            <a:ext cx="411600" cy="3912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8</a:t>
            </a:r>
            <a:endParaRPr/>
          </a:p>
        </p:txBody>
      </p:sp>
      <p:sp>
        <p:nvSpPr>
          <p:cNvPr id="303" name="Google Shape;303;p17"/>
          <p:cNvSpPr/>
          <p:nvPr/>
        </p:nvSpPr>
        <p:spPr>
          <a:xfrm>
            <a:off x="688425" y="4565376"/>
            <a:ext cx="411600" cy="3912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</a:t>
            </a:r>
            <a:endParaRPr/>
          </a:p>
        </p:txBody>
      </p:sp>
      <p:sp>
        <p:nvSpPr>
          <p:cNvPr id="314" name="Google Shape;314;p17"/>
          <p:cNvSpPr/>
          <p:nvPr/>
        </p:nvSpPr>
        <p:spPr>
          <a:xfrm>
            <a:off x="5278663" y="1915789"/>
            <a:ext cx="411600" cy="3912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</a:t>
            </a:r>
            <a:endParaRPr/>
          </a:p>
        </p:txBody>
      </p:sp>
      <p:sp>
        <p:nvSpPr>
          <p:cNvPr id="338" name="Google Shape;338;p17"/>
          <p:cNvSpPr/>
          <p:nvPr/>
        </p:nvSpPr>
        <p:spPr>
          <a:xfrm>
            <a:off x="6293988" y="1158650"/>
            <a:ext cx="705300" cy="2643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"/>
              <a:t>DECISIÓN</a:t>
            </a:r>
            <a:r>
              <a:rPr lang="es-419" sz="500"/>
              <a:t> USUARIO</a:t>
            </a:r>
            <a:endParaRPr sz="500"/>
          </a:p>
        </p:txBody>
      </p:sp>
      <p:cxnSp>
        <p:nvCxnSpPr>
          <p:cNvPr id="339" name="Google Shape;339;p17"/>
          <p:cNvCxnSpPr>
            <a:stCxn id="307" idx="1"/>
            <a:endCxn id="338" idx="2"/>
          </p:cNvCxnSpPr>
          <p:nvPr/>
        </p:nvCxnSpPr>
        <p:spPr>
          <a:xfrm flipH="1">
            <a:off x="6966400" y="1284038"/>
            <a:ext cx="105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17"/>
          <p:cNvCxnSpPr>
            <a:stCxn id="338" idx="5"/>
            <a:endCxn id="312" idx="3"/>
          </p:cNvCxnSpPr>
          <p:nvPr/>
        </p:nvCxnSpPr>
        <p:spPr>
          <a:xfrm rot="10800000">
            <a:off x="6149425" y="1270100"/>
            <a:ext cx="1776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17"/>
          <p:cNvSpPr/>
          <p:nvPr/>
        </p:nvSpPr>
        <p:spPr>
          <a:xfrm>
            <a:off x="7329250" y="3512538"/>
            <a:ext cx="705300" cy="2643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"/>
              <a:t>DECISIÓN USUARIO</a:t>
            </a:r>
            <a:endParaRPr sz="500"/>
          </a:p>
        </p:txBody>
      </p:sp>
      <p:cxnSp>
        <p:nvCxnSpPr>
          <p:cNvPr id="342" name="Google Shape;342;p17"/>
          <p:cNvCxnSpPr>
            <a:stCxn id="329" idx="2"/>
            <a:endCxn id="341" idx="0"/>
          </p:cNvCxnSpPr>
          <p:nvPr/>
        </p:nvCxnSpPr>
        <p:spPr>
          <a:xfrm>
            <a:off x="7681913" y="3393250"/>
            <a:ext cx="0" cy="1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17"/>
          <p:cNvCxnSpPr>
            <a:stCxn id="341" idx="4"/>
            <a:endCxn id="332" idx="0"/>
          </p:cNvCxnSpPr>
          <p:nvPr/>
        </p:nvCxnSpPr>
        <p:spPr>
          <a:xfrm>
            <a:off x="7681900" y="3776838"/>
            <a:ext cx="0" cy="1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17"/>
          <p:cNvSpPr/>
          <p:nvPr/>
        </p:nvSpPr>
        <p:spPr>
          <a:xfrm>
            <a:off x="1756038" y="4111425"/>
            <a:ext cx="705300" cy="2643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"/>
              <a:t>DECISIÓN USUARIO</a:t>
            </a:r>
            <a:endParaRPr sz="500"/>
          </a:p>
        </p:txBody>
      </p:sp>
      <p:cxnSp>
        <p:nvCxnSpPr>
          <p:cNvPr id="345" name="Google Shape;345;p17"/>
          <p:cNvCxnSpPr>
            <a:stCxn id="297" idx="4"/>
            <a:endCxn id="344" idx="0"/>
          </p:cNvCxnSpPr>
          <p:nvPr/>
        </p:nvCxnSpPr>
        <p:spPr>
          <a:xfrm>
            <a:off x="2108700" y="4001125"/>
            <a:ext cx="0" cy="1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17"/>
          <p:cNvCxnSpPr>
            <a:stCxn id="344" idx="4"/>
            <a:endCxn id="300" idx="0"/>
          </p:cNvCxnSpPr>
          <p:nvPr/>
        </p:nvCxnSpPr>
        <p:spPr>
          <a:xfrm>
            <a:off x="2108688" y="4375725"/>
            <a:ext cx="0" cy="1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17"/>
          <p:cNvSpPr/>
          <p:nvPr/>
        </p:nvSpPr>
        <p:spPr>
          <a:xfrm>
            <a:off x="7254100" y="155625"/>
            <a:ext cx="855600" cy="31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SALIDA DE INVENTARIO</a:t>
            </a:r>
            <a:endParaRPr sz="700"/>
          </a:p>
        </p:txBody>
      </p:sp>
      <p:cxnSp>
        <p:nvCxnSpPr>
          <p:cNvPr id="347" name="Google Shape;347;p17"/>
          <p:cNvCxnSpPr>
            <a:stCxn id="310" idx="2"/>
            <a:endCxn id="306" idx="1"/>
          </p:cNvCxnSpPr>
          <p:nvPr/>
        </p:nvCxnSpPr>
        <p:spPr>
          <a:xfrm>
            <a:off x="7681900" y="473625"/>
            <a:ext cx="390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17"/>
          <p:cNvSpPr/>
          <p:nvPr/>
        </p:nvSpPr>
        <p:spPr>
          <a:xfrm>
            <a:off x="725288" y="201375"/>
            <a:ext cx="663000" cy="35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INGRESAR COMPRA</a:t>
            </a:r>
            <a:endParaRPr sz="700"/>
          </a:p>
        </p:txBody>
      </p:sp>
      <p:cxnSp>
        <p:nvCxnSpPr>
          <p:cNvPr id="349" name="Google Shape;349;p17"/>
          <p:cNvCxnSpPr>
            <a:stCxn id="337" idx="5"/>
            <a:endCxn id="348" idx="1"/>
          </p:cNvCxnSpPr>
          <p:nvPr/>
        </p:nvCxnSpPr>
        <p:spPr>
          <a:xfrm flipH="1" rot="10800000">
            <a:off x="512300" y="380376"/>
            <a:ext cx="2130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17"/>
          <p:cNvCxnSpPr>
            <a:stCxn id="348" idx="3"/>
            <a:endCxn id="259" idx="2"/>
          </p:cNvCxnSpPr>
          <p:nvPr/>
        </p:nvCxnSpPr>
        <p:spPr>
          <a:xfrm>
            <a:off x="1388288" y="38047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17"/>
          <p:cNvSpPr txBox="1"/>
          <p:nvPr/>
        </p:nvSpPr>
        <p:spPr>
          <a:xfrm>
            <a:off x="2449500" y="75250"/>
            <a:ext cx="3723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 u="sng">
                <a:solidFill>
                  <a:schemeClr val="dk2"/>
                </a:solidFill>
              </a:rPr>
              <a:t>DIAGRAMA FLUJO PAG. 3.2</a:t>
            </a:r>
            <a:endParaRPr b="1" sz="1300" u="sng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 u="sng">
                <a:solidFill>
                  <a:schemeClr val="dk2"/>
                </a:solidFill>
              </a:rPr>
              <a:t> SISTEMA DE INVENTARIO</a:t>
            </a:r>
            <a:endParaRPr b="1" sz="13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8"/>
          <p:cNvSpPr/>
          <p:nvPr/>
        </p:nvSpPr>
        <p:spPr>
          <a:xfrm>
            <a:off x="2056775" y="125875"/>
            <a:ext cx="583200" cy="5544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</a:t>
            </a:r>
            <a:endParaRPr/>
          </a:p>
        </p:txBody>
      </p:sp>
      <p:sp>
        <p:nvSpPr>
          <p:cNvPr id="357" name="Google Shape;357;p18"/>
          <p:cNvSpPr/>
          <p:nvPr/>
        </p:nvSpPr>
        <p:spPr>
          <a:xfrm>
            <a:off x="8015650" y="224450"/>
            <a:ext cx="583200" cy="5544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10</a:t>
            </a:r>
            <a:endParaRPr sz="1100"/>
          </a:p>
        </p:txBody>
      </p:sp>
      <p:sp>
        <p:nvSpPr>
          <p:cNvPr id="358" name="Google Shape;358;p18"/>
          <p:cNvSpPr/>
          <p:nvPr/>
        </p:nvSpPr>
        <p:spPr>
          <a:xfrm>
            <a:off x="1778213" y="835113"/>
            <a:ext cx="1140300" cy="35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MODIFICAR/ELIMINAR ARTÍCULO</a:t>
            </a:r>
            <a:endParaRPr sz="700"/>
          </a:p>
        </p:txBody>
      </p:sp>
      <p:sp>
        <p:nvSpPr>
          <p:cNvPr id="359" name="Google Shape;359;p18"/>
          <p:cNvSpPr/>
          <p:nvPr/>
        </p:nvSpPr>
        <p:spPr>
          <a:xfrm>
            <a:off x="1873488" y="1348138"/>
            <a:ext cx="973200" cy="264300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INGRESAR CODIGO ARTICULO</a:t>
            </a:r>
            <a:endParaRPr sz="600"/>
          </a:p>
        </p:txBody>
      </p:sp>
      <p:cxnSp>
        <p:nvCxnSpPr>
          <p:cNvPr id="360" name="Google Shape;360;p18"/>
          <p:cNvCxnSpPr>
            <a:stCxn id="358" idx="2"/>
            <a:endCxn id="359" idx="1"/>
          </p:cNvCxnSpPr>
          <p:nvPr/>
        </p:nvCxnSpPr>
        <p:spPr>
          <a:xfrm>
            <a:off x="2348363" y="1193313"/>
            <a:ext cx="11700" cy="1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18"/>
          <p:cNvSpPr/>
          <p:nvPr/>
        </p:nvSpPr>
        <p:spPr>
          <a:xfrm>
            <a:off x="1738775" y="1767075"/>
            <a:ext cx="1219200" cy="5181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EXISTE?</a:t>
            </a:r>
            <a:endParaRPr sz="700"/>
          </a:p>
        </p:txBody>
      </p:sp>
      <p:cxnSp>
        <p:nvCxnSpPr>
          <p:cNvPr id="362" name="Google Shape;362;p18"/>
          <p:cNvCxnSpPr>
            <a:stCxn id="359" idx="4"/>
            <a:endCxn id="361" idx="0"/>
          </p:cNvCxnSpPr>
          <p:nvPr/>
        </p:nvCxnSpPr>
        <p:spPr>
          <a:xfrm flipH="1">
            <a:off x="2348388" y="1612438"/>
            <a:ext cx="11700" cy="1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18"/>
          <p:cNvSpPr/>
          <p:nvPr/>
        </p:nvSpPr>
        <p:spPr>
          <a:xfrm>
            <a:off x="1612513" y="2858925"/>
            <a:ext cx="1483500" cy="5181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MODIFICAR O ELIMINAR?</a:t>
            </a:r>
            <a:endParaRPr sz="700"/>
          </a:p>
        </p:txBody>
      </p:sp>
      <p:sp>
        <p:nvSpPr>
          <p:cNvPr id="364" name="Google Shape;364;p18"/>
          <p:cNvSpPr txBox="1"/>
          <p:nvPr/>
        </p:nvSpPr>
        <p:spPr>
          <a:xfrm>
            <a:off x="1297525" y="1821525"/>
            <a:ext cx="41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NO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365" name="Google Shape;365;p18"/>
          <p:cNvSpPr txBox="1"/>
          <p:nvPr/>
        </p:nvSpPr>
        <p:spPr>
          <a:xfrm>
            <a:off x="2325050" y="2155725"/>
            <a:ext cx="41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SI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366" name="Google Shape;366;p18"/>
          <p:cNvSpPr/>
          <p:nvPr/>
        </p:nvSpPr>
        <p:spPr>
          <a:xfrm>
            <a:off x="655000" y="2938875"/>
            <a:ext cx="739200" cy="35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MODIFICAR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ARTÍCULO</a:t>
            </a:r>
            <a:endParaRPr sz="700"/>
          </a:p>
        </p:txBody>
      </p:sp>
      <p:cxnSp>
        <p:nvCxnSpPr>
          <p:cNvPr id="367" name="Google Shape;367;p18"/>
          <p:cNvCxnSpPr>
            <a:stCxn id="363" idx="1"/>
            <a:endCxn id="366" idx="3"/>
          </p:cNvCxnSpPr>
          <p:nvPr/>
        </p:nvCxnSpPr>
        <p:spPr>
          <a:xfrm rot="10800000">
            <a:off x="1394113" y="3117975"/>
            <a:ext cx="2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18"/>
          <p:cNvSpPr/>
          <p:nvPr/>
        </p:nvSpPr>
        <p:spPr>
          <a:xfrm>
            <a:off x="538000" y="3506300"/>
            <a:ext cx="973200" cy="449700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INGRESAR NOMBRE ARTICULO</a:t>
            </a:r>
            <a:endParaRPr sz="600"/>
          </a:p>
        </p:txBody>
      </p:sp>
      <p:cxnSp>
        <p:nvCxnSpPr>
          <p:cNvPr id="369" name="Google Shape;369;p18"/>
          <p:cNvCxnSpPr>
            <a:stCxn id="366" idx="2"/>
            <a:endCxn id="368" idx="1"/>
          </p:cNvCxnSpPr>
          <p:nvPr/>
        </p:nvCxnSpPr>
        <p:spPr>
          <a:xfrm>
            <a:off x="1024600" y="3297075"/>
            <a:ext cx="0" cy="20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18"/>
          <p:cNvSpPr/>
          <p:nvPr/>
        </p:nvSpPr>
        <p:spPr>
          <a:xfrm>
            <a:off x="1997450" y="3600075"/>
            <a:ext cx="739200" cy="35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ELIMINAR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ARTÍCULO</a:t>
            </a:r>
            <a:endParaRPr sz="700"/>
          </a:p>
        </p:txBody>
      </p:sp>
      <p:cxnSp>
        <p:nvCxnSpPr>
          <p:cNvPr id="371" name="Google Shape;371;p18"/>
          <p:cNvCxnSpPr>
            <a:stCxn id="363" idx="2"/>
            <a:endCxn id="370" idx="0"/>
          </p:cNvCxnSpPr>
          <p:nvPr/>
        </p:nvCxnSpPr>
        <p:spPr>
          <a:xfrm>
            <a:off x="2354263" y="3377025"/>
            <a:ext cx="129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18"/>
          <p:cNvCxnSpPr>
            <a:stCxn id="370" idx="2"/>
            <a:endCxn id="373" idx="0"/>
          </p:cNvCxnSpPr>
          <p:nvPr/>
        </p:nvCxnSpPr>
        <p:spPr>
          <a:xfrm>
            <a:off x="2367050" y="3958275"/>
            <a:ext cx="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18"/>
          <p:cNvCxnSpPr>
            <a:stCxn id="368" idx="4"/>
            <a:endCxn id="373" idx="1"/>
          </p:cNvCxnSpPr>
          <p:nvPr/>
        </p:nvCxnSpPr>
        <p:spPr>
          <a:xfrm flipH="1" rot="-5400000">
            <a:off x="1402750" y="3577850"/>
            <a:ext cx="377100" cy="113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18"/>
          <p:cNvSpPr/>
          <p:nvPr/>
        </p:nvSpPr>
        <p:spPr>
          <a:xfrm>
            <a:off x="1995713" y="2455113"/>
            <a:ext cx="705300" cy="2643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"/>
              <a:t>DECISIÓN USUARIO</a:t>
            </a:r>
            <a:endParaRPr sz="500"/>
          </a:p>
        </p:txBody>
      </p:sp>
      <p:cxnSp>
        <p:nvCxnSpPr>
          <p:cNvPr id="376" name="Google Shape;376;p18"/>
          <p:cNvCxnSpPr>
            <a:stCxn id="361" idx="2"/>
            <a:endCxn id="375" idx="0"/>
          </p:cNvCxnSpPr>
          <p:nvPr/>
        </p:nvCxnSpPr>
        <p:spPr>
          <a:xfrm>
            <a:off x="2348375" y="2285175"/>
            <a:ext cx="0" cy="1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18"/>
          <p:cNvCxnSpPr>
            <a:stCxn id="375" idx="4"/>
            <a:endCxn id="363" idx="0"/>
          </p:cNvCxnSpPr>
          <p:nvPr/>
        </p:nvCxnSpPr>
        <p:spPr>
          <a:xfrm>
            <a:off x="2348363" y="2719413"/>
            <a:ext cx="6000" cy="1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18"/>
          <p:cNvCxnSpPr>
            <a:stCxn id="356" idx="3"/>
            <a:endCxn id="358" idx="0"/>
          </p:cNvCxnSpPr>
          <p:nvPr/>
        </p:nvCxnSpPr>
        <p:spPr>
          <a:xfrm>
            <a:off x="2348375" y="680275"/>
            <a:ext cx="0" cy="1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18"/>
          <p:cNvSpPr txBox="1"/>
          <p:nvPr/>
        </p:nvSpPr>
        <p:spPr>
          <a:xfrm>
            <a:off x="1297525" y="911778"/>
            <a:ext cx="4116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NO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373" name="Google Shape;373;p18"/>
          <p:cNvSpPr/>
          <p:nvPr/>
        </p:nvSpPr>
        <p:spPr>
          <a:xfrm>
            <a:off x="2158100" y="4181325"/>
            <a:ext cx="417900" cy="3972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</a:t>
            </a:r>
            <a:endParaRPr/>
          </a:p>
        </p:txBody>
      </p:sp>
      <p:sp>
        <p:nvSpPr>
          <p:cNvPr id="380" name="Google Shape;380;p18"/>
          <p:cNvSpPr/>
          <p:nvPr/>
        </p:nvSpPr>
        <p:spPr>
          <a:xfrm>
            <a:off x="7922811" y="939388"/>
            <a:ext cx="768900" cy="35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MODIFICAR PROVEEDOR</a:t>
            </a:r>
            <a:endParaRPr sz="700"/>
          </a:p>
        </p:txBody>
      </p:sp>
      <p:sp>
        <p:nvSpPr>
          <p:cNvPr id="381" name="Google Shape;381;p18"/>
          <p:cNvSpPr/>
          <p:nvPr/>
        </p:nvSpPr>
        <p:spPr>
          <a:xfrm>
            <a:off x="7726899" y="1458150"/>
            <a:ext cx="1160472" cy="449700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INGRESAR RIF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PROVEEDOR</a:t>
            </a:r>
            <a:endParaRPr sz="600"/>
          </a:p>
        </p:txBody>
      </p:sp>
      <p:sp>
        <p:nvSpPr>
          <p:cNvPr id="382" name="Google Shape;382;p18"/>
          <p:cNvSpPr/>
          <p:nvPr/>
        </p:nvSpPr>
        <p:spPr>
          <a:xfrm>
            <a:off x="7726899" y="2125775"/>
            <a:ext cx="1160700" cy="5181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EXISTE?</a:t>
            </a:r>
            <a:endParaRPr sz="700"/>
          </a:p>
        </p:txBody>
      </p:sp>
      <p:sp>
        <p:nvSpPr>
          <p:cNvPr id="383" name="Google Shape;383;p18"/>
          <p:cNvSpPr/>
          <p:nvPr/>
        </p:nvSpPr>
        <p:spPr>
          <a:xfrm>
            <a:off x="7726899" y="2886748"/>
            <a:ext cx="1160472" cy="358200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INGRESAR NOMBRE PROVEEDOR</a:t>
            </a:r>
            <a:endParaRPr sz="600"/>
          </a:p>
        </p:txBody>
      </p:sp>
      <p:sp>
        <p:nvSpPr>
          <p:cNvPr id="384" name="Google Shape;384;p18"/>
          <p:cNvSpPr/>
          <p:nvPr/>
        </p:nvSpPr>
        <p:spPr>
          <a:xfrm>
            <a:off x="7726899" y="3487799"/>
            <a:ext cx="1160472" cy="411600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INGRESAR NUMERO TELEFONO PROVEEDOR</a:t>
            </a:r>
            <a:endParaRPr sz="600"/>
          </a:p>
        </p:txBody>
      </p:sp>
      <p:cxnSp>
        <p:nvCxnSpPr>
          <p:cNvPr id="385" name="Google Shape;385;p18"/>
          <p:cNvCxnSpPr>
            <a:stCxn id="380" idx="2"/>
            <a:endCxn id="381" idx="1"/>
          </p:cNvCxnSpPr>
          <p:nvPr/>
        </p:nvCxnSpPr>
        <p:spPr>
          <a:xfrm>
            <a:off x="8307261" y="1297588"/>
            <a:ext cx="0" cy="1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18"/>
          <p:cNvCxnSpPr>
            <a:stCxn id="381" idx="4"/>
            <a:endCxn id="382" idx="0"/>
          </p:cNvCxnSpPr>
          <p:nvPr/>
        </p:nvCxnSpPr>
        <p:spPr>
          <a:xfrm>
            <a:off x="8307135" y="1907850"/>
            <a:ext cx="0" cy="2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18"/>
          <p:cNvCxnSpPr>
            <a:stCxn id="382" idx="2"/>
            <a:endCxn id="383" idx="1"/>
          </p:cNvCxnSpPr>
          <p:nvPr/>
        </p:nvCxnSpPr>
        <p:spPr>
          <a:xfrm>
            <a:off x="8307249" y="2643875"/>
            <a:ext cx="0" cy="2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18"/>
          <p:cNvCxnSpPr>
            <a:stCxn id="383" idx="4"/>
            <a:endCxn id="384" idx="1"/>
          </p:cNvCxnSpPr>
          <p:nvPr/>
        </p:nvCxnSpPr>
        <p:spPr>
          <a:xfrm>
            <a:off x="8307135" y="3244948"/>
            <a:ext cx="0" cy="2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18"/>
          <p:cNvCxnSpPr>
            <a:stCxn id="384" idx="4"/>
            <a:endCxn id="390" idx="0"/>
          </p:cNvCxnSpPr>
          <p:nvPr/>
        </p:nvCxnSpPr>
        <p:spPr>
          <a:xfrm>
            <a:off x="8307135" y="3899399"/>
            <a:ext cx="0" cy="1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18"/>
          <p:cNvSpPr txBox="1"/>
          <p:nvPr/>
        </p:nvSpPr>
        <p:spPr>
          <a:xfrm>
            <a:off x="8365863" y="2617863"/>
            <a:ext cx="3918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SI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392" name="Google Shape;392;p18"/>
          <p:cNvSpPr txBox="1"/>
          <p:nvPr/>
        </p:nvSpPr>
        <p:spPr>
          <a:xfrm>
            <a:off x="7299400" y="2155713"/>
            <a:ext cx="3918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NO</a:t>
            </a:r>
            <a:endParaRPr sz="700">
              <a:solidFill>
                <a:schemeClr val="dk2"/>
              </a:solidFill>
            </a:endParaRPr>
          </a:p>
        </p:txBody>
      </p:sp>
      <p:cxnSp>
        <p:nvCxnSpPr>
          <p:cNvPr id="393" name="Google Shape;393;p18"/>
          <p:cNvCxnSpPr>
            <a:stCxn id="357" idx="3"/>
            <a:endCxn id="380" idx="0"/>
          </p:cNvCxnSpPr>
          <p:nvPr/>
        </p:nvCxnSpPr>
        <p:spPr>
          <a:xfrm>
            <a:off x="8307250" y="778850"/>
            <a:ext cx="0" cy="1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18"/>
          <p:cNvSpPr/>
          <p:nvPr/>
        </p:nvSpPr>
        <p:spPr>
          <a:xfrm>
            <a:off x="6479950" y="2039588"/>
            <a:ext cx="457200" cy="20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"/>
              <a:t>ERROR</a:t>
            </a:r>
            <a:endParaRPr sz="500"/>
          </a:p>
        </p:txBody>
      </p:sp>
      <p:cxnSp>
        <p:nvCxnSpPr>
          <p:cNvPr id="395" name="Google Shape;395;p18"/>
          <p:cNvCxnSpPr>
            <a:stCxn id="382" idx="1"/>
            <a:endCxn id="394" idx="2"/>
          </p:cNvCxnSpPr>
          <p:nvPr/>
        </p:nvCxnSpPr>
        <p:spPr>
          <a:xfrm rot="10800000">
            <a:off x="6708699" y="2248925"/>
            <a:ext cx="1018200" cy="135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18"/>
          <p:cNvSpPr/>
          <p:nvPr/>
        </p:nvSpPr>
        <p:spPr>
          <a:xfrm>
            <a:off x="6173500" y="849638"/>
            <a:ext cx="1070100" cy="6327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DESEA VOLVER AL MENÚ PPAL?</a:t>
            </a:r>
            <a:endParaRPr sz="600"/>
          </a:p>
        </p:txBody>
      </p:sp>
      <p:sp>
        <p:nvSpPr>
          <p:cNvPr id="397" name="Google Shape;397;p18"/>
          <p:cNvSpPr/>
          <p:nvPr/>
        </p:nvSpPr>
        <p:spPr>
          <a:xfrm>
            <a:off x="6355888" y="1628813"/>
            <a:ext cx="705300" cy="2643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"/>
              <a:t>DECISIÓN USUARIO</a:t>
            </a:r>
            <a:endParaRPr sz="500"/>
          </a:p>
        </p:txBody>
      </p:sp>
      <p:cxnSp>
        <p:nvCxnSpPr>
          <p:cNvPr id="398" name="Google Shape;398;p18"/>
          <p:cNvCxnSpPr>
            <a:stCxn id="397" idx="0"/>
            <a:endCxn id="396" idx="2"/>
          </p:cNvCxnSpPr>
          <p:nvPr/>
        </p:nvCxnSpPr>
        <p:spPr>
          <a:xfrm rot="10800000">
            <a:off x="6708538" y="1482413"/>
            <a:ext cx="0" cy="1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18"/>
          <p:cNvCxnSpPr>
            <a:stCxn id="394" idx="0"/>
            <a:endCxn id="397" idx="4"/>
          </p:cNvCxnSpPr>
          <p:nvPr/>
        </p:nvCxnSpPr>
        <p:spPr>
          <a:xfrm rot="10800000">
            <a:off x="6708550" y="1893188"/>
            <a:ext cx="0" cy="1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" name="Google Shape;400;p18"/>
          <p:cNvSpPr txBox="1"/>
          <p:nvPr/>
        </p:nvSpPr>
        <p:spPr>
          <a:xfrm>
            <a:off x="6708575" y="577425"/>
            <a:ext cx="3048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SI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401" name="Google Shape;401;p18"/>
          <p:cNvSpPr/>
          <p:nvPr/>
        </p:nvSpPr>
        <p:spPr>
          <a:xfrm>
            <a:off x="6499600" y="204463"/>
            <a:ext cx="417900" cy="3972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</a:t>
            </a:r>
            <a:endParaRPr/>
          </a:p>
        </p:txBody>
      </p:sp>
      <p:cxnSp>
        <p:nvCxnSpPr>
          <p:cNvPr id="402" name="Google Shape;402;p18"/>
          <p:cNvCxnSpPr>
            <a:stCxn id="396" idx="0"/>
            <a:endCxn id="401" idx="3"/>
          </p:cNvCxnSpPr>
          <p:nvPr/>
        </p:nvCxnSpPr>
        <p:spPr>
          <a:xfrm rot="10800000">
            <a:off x="6708550" y="601538"/>
            <a:ext cx="0" cy="2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18"/>
          <p:cNvCxnSpPr>
            <a:stCxn id="396" idx="3"/>
            <a:endCxn id="380" idx="1"/>
          </p:cNvCxnSpPr>
          <p:nvPr/>
        </p:nvCxnSpPr>
        <p:spPr>
          <a:xfrm flipH="1" rot="10800000">
            <a:off x="7243600" y="1118588"/>
            <a:ext cx="679200" cy="474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18"/>
          <p:cNvSpPr txBox="1"/>
          <p:nvPr/>
        </p:nvSpPr>
        <p:spPr>
          <a:xfrm>
            <a:off x="7243600" y="934263"/>
            <a:ext cx="3918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NO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390" name="Google Shape;390;p18"/>
          <p:cNvSpPr/>
          <p:nvPr/>
        </p:nvSpPr>
        <p:spPr>
          <a:xfrm>
            <a:off x="8098175" y="4089025"/>
            <a:ext cx="417900" cy="3972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</a:t>
            </a:r>
            <a:endParaRPr/>
          </a:p>
        </p:txBody>
      </p:sp>
      <p:sp>
        <p:nvSpPr>
          <p:cNvPr id="405" name="Google Shape;405;p18"/>
          <p:cNvSpPr/>
          <p:nvPr/>
        </p:nvSpPr>
        <p:spPr>
          <a:xfrm>
            <a:off x="692150" y="2070550"/>
            <a:ext cx="457200" cy="20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"/>
              <a:t>ERROR</a:t>
            </a:r>
            <a:endParaRPr sz="500"/>
          </a:p>
        </p:txBody>
      </p:sp>
      <p:sp>
        <p:nvSpPr>
          <p:cNvPr id="406" name="Google Shape;406;p18"/>
          <p:cNvSpPr/>
          <p:nvPr/>
        </p:nvSpPr>
        <p:spPr>
          <a:xfrm>
            <a:off x="385700" y="880600"/>
            <a:ext cx="1070100" cy="6327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DESEA VOLVER AL MENÚ PPAL?</a:t>
            </a:r>
            <a:endParaRPr sz="600"/>
          </a:p>
        </p:txBody>
      </p:sp>
      <p:sp>
        <p:nvSpPr>
          <p:cNvPr id="407" name="Google Shape;407;p18"/>
          <p:cNvSpPr/>
          <p:nvPr/>
        </p:nvSpPr>
        <p:spPr>
          <a:xfrm>
            <a:off x="568088" y="1659775"/>
            <a:ext cx="705300" cy="2643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"/>
              <a:t>DECISIÓN USUARIO</a:t>
            </a:r>
            <a:endParaRPr sz="500"/>
          </a:p>
        </p:txBody>
      </p:sp>
      <p:cxnSp>
        <p:nvCxnSpPr>
          <p:cNvPr id="408" name="Google Shape;408;p18"/>
          <p:cNvCxnSpPr>
            <a:stCxn id="407" idx="0"/>
            <a:endCxn id="406" idx="2"/>
          </p:cNvCxnSpPr>
          <p:nvPr/>
        </p:nvCxnSpPr>
        <p:spPr>
          <a:xfrm rot="10800000">
            <a:off x="920738" y="1513375"/>
            <a:ext cx="0" cy="1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18"/>
          <p:cNvCxnSpPr>
            <a:stCxn id="405" idx="0"/>
            <a:endCxn id="407" idx="4"/>
          </p:cNvCxnSpPr>
          <p:nvPr/>
        </p:nvCxnSpPr>
        <p:spPr>
          <a:xfrm rot="10800000">
            <a:off x="920750" y="1924150"/>
            <a:ext cx="0" cy="1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18"/>
          <p:cNvSpPr txBox="1"/>
          <p:nvPr/>
        </p:nvSpPr>
        <p:spPr>
          <a:xfrm>
            <a:off x="920775" y="608388"/>
            <a:ext cx="3048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SI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411" name="Google Shape;411;p18"/>
          <p:cNvSpPr/>
          <p:nvPr/>
        </p:nvSpPr>
        <p:spPr>
          <a:xfrm>
            <a:off x="711800" y="98900"/>
            <a:ext cx="417900" cy="3972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</a:t>
            </a:r>
            <a:endParaRPr/>
          </a:p>
        </p:txBody>
      </p:sp>
      <p:cxnSp>
        <p:nvCxnSpPr>
          <p:cNvPr id="412" name="Google Shape;412;p18"/>
          <p:cNvCxnSpPr>
            <a:stCxn id="406" idx="0"/>
            <a:endCxn id="411" idx="3"/>
          </p:cNvCxnSpPr>
          <p:nvPr/>
        </p:nvCxnSpPr>
        <p:spPr>
          <a:xfrm rot="10800000">
            <a:off x="920750" y="496000"/>
            <a:ext cx="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18"/>
          <p:cNvCxnSpPr>
            <a:stCxn id="361" idx="1"/>
            <a:endCxn id="405" idx="3"/>
          </p:cNvCxnSpPr>
          <p:nvPr/>
        </p:nvCxnSpPr>
        <p:spPr>
          <a:xfrm flipH="1">
            <a:off x="1149275" y="2026125"/>
            <a:ext cx="589500" cy="149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18"/>
          <p:cNvCxnSpPr>
            <a:stCxn id="406" idx="3"/>
            <a:endCxn id="358" idx="1"/>
          </p:cNvCxnSpPr>
          <p:nvPr/>
        </p:nvCxnSpPr>
        <p:spPr>
          <a:xfrm flipH="1" rot="10800000">
            <a:off x="1455800" y="1014250"/>
            <a:ext cx="322500" cy="1827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18"/>
          <p:cNvSpPr txBox="1"/>
          <p:nvPr/>
        </p:nvSpPr>
        <p:spPr>
          <a:xfrm>
            <a:off x="2449500" y="75250"/>
            <a:ext cx="3723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 u="sng">
                <a:solidFill>
                  <a:schemeClr val="dk2"/>
                </a:solidFill>
              </a:rPr>
              <a:t>DIAGRAMA FLUJO PAG. 3.3</a:t>
            </a:r>
            <a:endParaRPr b="1" sz="1300" u="sng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 u="sng">
                <a:solidFill>
                  <a:schemeClr val="dk2"/>
                </a:solidFill>
              </a:rPr>
              <a:t> SISTEMA DE INVENTARIO</a:t>
            </a:r>
            <a:endParaRPr b="1" sz="13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0" name="Google Shape;420;p19"/>
          <p:cNvCxnSpPr>
            <a:stCxn id="421" idx="5"/>
            <a:endCxn id="422" idx="5"/>
          </p:cNvCxnSpPr>
          <p:nvPr/>
        </p:nvCxnSpPr>
        <p:spPr>
          <a:xfrm>
            <a:off x="761925" y="2759717"/>
            <a:ext cx="221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3" name="Google Shape;423;p19"/>
          <p:cNvSpPr/>
          <p:nvPr/>
        </p:nvSpPr>
        <p:spPr>
          <a:xfrm>
            <a:off x="3139325" y="2365175"/>
            <a:ext cx="1470300" cy="8082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USUARIO ES TIPO ADMINISTRADOR?</a:t>
            </a:r>
            <a:endParaRPr sz="800"/>
          </a:p>
        </p:txBody>
      </p:sp>
      <p:sp>
        <p:nvSpPr>
          <p:cNvPr id="424" name="Google Shape;424;p19"/>
          <p:cNvSpPr/>
          <p:nvPr/>
        </p:nvSpPr>
        <p:spPr>
          <a:xfrm>
            <a:off x="3354875" y="3373525"/>
            <a:ext cx="1039200" cy="61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VOLVER ADMINISTRADOR EL USUARIO SELECCIONADO</a:t>
            </a:r>
            <a:endParaRPr sz="800"/>
          </a:p>
        </p:txBody>
      </p:sp>
      <p:sp>
        <p:nvSpPr>
          <p:cNvPr id="425" name="Google Shape;425;p19"/>
          <p:cNvSpPr/>
          <p:nvPr/>
        </p:nvSpPr>
        <p:spPr>
          <a:xfrm>
            <a:off x="5847225" y="3450275"/>
            <a:ext cx="1039200" cy="61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QUITAR</a:t>
            </a:r>
            <a:r>
              <a:rPr lang="es-419" sz="800"/>
              <a:t> </a:t>
            </a:r>
            <a:r>
              <a:rPr lang="es-419" sz="800"/>
              <a:t>ADMINISTRADOR AL</a:t>
            </a:r>
            <a:r>
              <a:rPr lang="es-419" sz="800"/>
              <a:t> USUARIO </a:t>
            </a:r>
            <a:r>
              <a:rPr lang="es-419" sz="800"/>
              <a:t>SELECCIONADO</a:t>
            </a:r>
            <a:endParaRPr sz="800"/>
          </a:p>
        </p:txBody>
      </p:sp>
      <p:cxnSp>
        <p:nvCxnSpPr>
          <p:cNvPr id="426" name="Google Shape;426;p19"/>
          <p:cNvCxnSpPr>
            <a:stCxn id="423" idx="2"/>
            <a:endCxn id="424" idx="0"/>
          </p:cNvCxnSpPr>
          <p:nvPr/>
        </p:nvCxnSpPr>
        <p:spPr>
          <a:xfrm>
            <a:off x="3874475" y="3173375"/>
            <a:ext cx="0" cy="2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7" name="Google Shape;427;p19"/>
          <p:cNvSpPr txBox="1"/>
          <p:nvPr/>
        </p:nvSpPr>
        <p:spPr>
          <a:xfrm>
            <a:off x="3457575" y="3077225"/>
            <a:ext cx="465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</a:rPr>
              <a:t>NO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28" name="Google Shape;428;p19"/>
          <p:cNvSpPr txBox="1"/>
          <p:nvPr/>
        </p:nvSpPr>
        <p:spPr>
          <a:xfrm>
            <a:off x="4928075" y="2461325"/>
            <a:ext cx="465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</a:rPr>
              <a:t>SI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29" name="Google Shape;429;p19"/>
          <p:cNvSpPr/>
          <p:nvPr/>
        </p:nvSpPr>
        <p:spPr>
          <a:xfrm>
            <a:off x="5425425" y="2365175"/>
            <a:ext cx="1882800" cy="8082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USUARIO ES EL QUE </a:t>
            </a:r>
            <a:r>
              <a:rPr lang="es-419" sz="800"/>
              <a:t>ESTÁ</a:t>
            </a:r>
            <a:r>
              <a:rPr lang="es-419" sz="800"/>
              <a:t> ACTIVO AHORA MISMO?</a:t>
            </a:r>
            <a:endParaRPr sz="800"/>
          </a:p>
        </p:txBody>
      </p:sp>
      <p:cxnSp>
        <p:nvCxnSpPr>
          <p:cNvPr id="430" name="Google Shape;430;p19"/>
          <p:cNvCxnSpPr>
            <a:stCxn id="423" idx="3"/>
            <a:endCxn id="429" idx="1"/>
          </p:cNvCxnSpPr>
          <p:nvPr/>
        </p:nvCxnSpPr>
        <p:spPr>
          <a:xfrm>
            <a:off x="4609625" y="2769275"/>
            <a:ext cx="8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19"/>
          <p:cNvCxnSpPr>
            <a:stCxn id="429" idx="2"/>
            <a:endCxn id="425" idx="0"/>
          </p:cNvCxnSpPr>
          <p:nvPr/>
        </p:nvCxnSpPr>
        <p:spPr>
          <a:xfrm>
            <a:off x="6366825" y="3173375"/>
            <a:ext cx="0" cy="2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19"/>
          <p:cNvSpPr/>
          <p:nvPr/>
        </p:nvSpPr>
        <p:spPr>
          <a:xfrm>
            <a:off x="3256375" y="1787925"/>
            <a:ext cx="769800" cy="37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ERROR</a:t>
            </a:r>
            <a:endParaRPr sz="1000"/>
          </a:p>
        </p:txBody>
      </p:sp>
      <p:cxnSp>
        <p:nvCxnSpPr>
          <p:cNvPr id="433" name="Google Shape;433;p19"/>
          <p:cNvCxnSpPr>
            <a:stCxn id="429" idx="0"/>
            <a:endCxn id="432" idx="3"/>
          </p:cNvCxnSpPr>
          <p:nvPr/>
        </p:nvCxnSpPr>
        <p:spPr>
          <a:xfrm flipH="1" rot="5400000">
            <a:off x="5002125" y="1000475"/>
            <a:ext cx="388800" cy="2340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4" name="Google Shape;434;p19"/>
          <p:cNvSpPr txBox="1"/>
          <p:nvPr/>
        </p:nvSpPr>
        <p:spPr>
          <a:xfrm>
            <a:off x="6371325" y="2061275"/>
            <a:ext cx="465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</a:rPr>
              <a:t>SI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35" name="Google Shape;435;p19"/>
          <p:cNvSpPr txBox="1"/>
          <p:nvPr/>
        </p:nvSpPr>
        <p:spPr>
          <a:xfrm>
            <a:off x="5906325" y="3077225"/>
            <a:ext cx="465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</a:rPr>
              <a:t>NO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436" name="Google Shape;436;p19"/>
          <p:cNvCxnSpPr>
            <a:stCxn id="424" idx="2"/>
            <a:endCxn id="437" idx="1"/>
          </p:cNvCxnSpPr>
          <p:nvPr/>
        </p:nvCxnSpPr>
        <p:spPr>
          <a:xfrm flipH="1" rot="-5400000">
            <a:off x="4003025" y="3860875"/>
            <a:ext cx="813000" cy="1070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19"/>
          <p:cNvCxnSpPr>
            <a:stCxn id="425" idx="2"/>
            <a:endCxn id="437" idx="5"/>
          </p:cNvCxnSpPr>
          <p:nvPr/>
        </p:nvCxnSpPr>
        <p:spPr>
          <a:xfrm rot="5400000">
            <a:off x="5516325" y="3951875"/>
            <a:ext cx="736200" cy="964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19"/>
          <p:cNvSpPr/>
          <p:nvPr/>
        </p:nvSpPr>
        <p:spPr>
          <a:xfrm>
            <a:off x="4944700" y="4639575"/>
            <a:ext cx="457200" cy="426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</a:t>
            </a:r>
            <a:endParaRPr/>
          </a:p>
        </p:txBody>
      </p:sp>
      <p:sp>
        <p:nvSpPr>
          <p:cNvPr id="421" name="Google Shape;421;p19"/>
          <p:cNvSpPr/>
          <p:nvPr/>
        </p:nvSpPr>
        <p:spPr>
          <a:xfrm>
            <a:off x="304725" y="2597000"/>
            <a:ext cx="457200" cy="426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</a:t>
            </a:r>
            <a:endParaRPr/>
          </a:p>
        </p:txBody>
      </p:sp>
      <p:sp>
        <p:nvSpPr>
          <p:cNvPr id="422" name="Google Shape;422;p19"/>
          <p:cNvSpPr/>
          <p:nvPr/>
        </p:nvSpPr>
        <p:spPr>
          <a:xfrm>
            <a:off x="925025" y="2536025"/>
            <a:ext cx="822000" cy="4665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INGRESAR NOMBRE DE USUARIO</a:t>
            </a:r>
            <a:endParaRPr sz="600"/>
          </a:p>
        </p:txBody>
      </p:sp>
      <p:sp>
        <p:nvSpPr>
          <p:cNvPr id="439" name="Google Shape;439;p19"/>
          <p:cNvSpPr/>
          <p:nvPr/>
        </p:nvSpPr>
        <p:spPr>
          <a:xfrm>
            <a:off x="1838275" y="2448175"/>
            <a:ext cx="1070100" cy="6327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USUARIO EXISTE?</a:t>
            </a:r>
            <a:endParaRPr sz="600"/>
          </a:p>
        </p:txBody>
      </p:sp>
      <p:cxnSp>
        <p:nvCxnSpPr>
          <p:cNvPr id="440" name="Google Shape;440;p19"/>
          <p:cNvCxnSpPr>
            <a:stCxn id="422" idx="2"/>
            <a:endCxn id="439" idx="1"/>
          </p:cNvCxnSpPr>
          <p:nvPr/>
        </p:nvCxnSpPr>
        <p:spPr>
          <a:xfrm flipH="1" rot="10800000">
            <a:off x="1688713" y="2764475"/>
            <a:ext cx="1497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19"/>
          <p:cNvCxnSpPr>
            <a:stCxn id="439" idx="3"/>
            <a:endCxn id="423" idx="1"/>
          </p:cNvCxnSpPr>
          <p:nvPr/>
        </p:nvCxnSpPr>
        <p:spPr>
          <a:xfrm>
            <a:off x="2908375" y="2764525"/>
            <a:ext cx="2310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19"/>
          <p:cNvCxnSpPr>
            <a:stCxn id="439" idx="0"/>
            <a:endCxn id="432" idx="2"/>
          </p:cNvCxnSpPr>
          <p:nvPr/>
        </p:nvCxnSpPr>
        <p:spPr>
          <a:xfrm rot="-5400000">
            <a:off x="2865775" y="1672525"/>
            <a:ext cx="283200" cy="12681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p19"/>
          <p:cNvSpPr txBox="1"/>
          <p:nvPr/>
        </p:nvSpPr>
        <p:spPr>
          <a:xfrm>
            <a:off x="2791375" y="2455200"/>
            <a:ext cx="465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</a:rPr>
              <a:t>SI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44" name="Google Shape;444;p19"/>
          <p:cNvSpPr txBox="1"/>
          <p:nvPr/>
        </p:nvSpPr>
        <p:spPr>
          <a:xfrm>
            <a:off x="2443375" y="2061275"/>
            <a:ext cx="465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</a:rPr>
              <a:t>NO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45" name="Google Shape;445;p19"/>
          <p:cNvSpPr/>
          <p:nvPr/>
        </p:nvSpPr>
        <p:spPr>
          <a:xfrm>
            <a:off x="1912925" y="838875"/>
            <a:ext cx="1070100" cy="6327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/>
              <a:t>DESEA </a:t>
            </a:r>
            <a:r>
              <a:rPr lang="es-419" sz="600"/>
              <a:t>VOLVER</a:t>
            </a:r>
            <a:r>
              <a:rPr lang="es-419" sz="600"/>
              <a:t> AL </a:t>
            </a:r>
            <a:r>
              <a:rPr lang="es-419" sz="600"/>
              <a:t>MENÚ</a:t>
            </a:r>
            <a:r>
              <a:rPr lang="es-419" sz="600"/>
              <a:t> PPAL?</a:t>
            </a:r>
            <a:endParaRPr sz="600"/>
          </a:p>
        </p:txBody>
      </p:sp>
      <p:sp>
        <p:nvSpPr>
          <p:cNvPr id="446" name="Google Shape;446;p19"/>
          <p:cNvSpPr txBox="1"/>
          <p:nvPr/>
        </p:nvSpPr>
        <p:spPr>
          <a:xfrm>
            <a:off x="1531075" y="1203625"/>
            <a:ext cx="465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</a:rPr>
              <a:t>NO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47" name="Google Shape;447;p19"/>
          <p:cNvSpPr/>
          <p:nvPr/>
        </p:nvSpPr>
        <p:spPr>
          <a:xfrm>
            <a:off x="3461475" y="996925"/>
            <a:ext cx="457200" cy="426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</a:t>
            </a:r>
            <a:endParaRPr/>
          </a:p>
        </p:txBody>
      </p:sp>
      <p:sp>
        <p:nvSpPr>
          <p:cNvPr id="448" name="Google Shape;448;p19"/>
          <p:cNvSpPr/>
          <p:nvPr/>
        </p:nvSpPr>
        <p:spPr>
          <a:xfrm>
            <a:off x="2095313" y="1827725"/>
            <a:ext cx="705300" cy="2643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"/>
              <a:t>DECISIÓN USUARIO</a:t>
            </a:r>
            <a:endParaRPr sz="500"/>
          </a:p>
        </p:txBody>
      </p:sp>
      <p:cxnSp>
        <p:nvCxnSpPr>
          <p:cNvPr id="449" name="Google Shape;449;p19"/>
          <p:cNvCxnSpPr>
            <a:stCxn id="432" idx="1"/>
            <a:endCxn id="448" idx="2"/>
          </p:cNvCxnSpPr>
          <p:nvPr/>
        </p:nvCxnSpPr>
        <p:spPr>
          <a:xfrm rot="10800000">
            <a:off x="2767675" y="1959975"/>
            <a:ext cx="4887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19"/>
          <p:cNvCxnSpPr>
            <a:stCxn id="448" idx="0"/>
            <a:endCxn id="445" idx="2"/>
          </p:cNvCxnSpPr>
          <p:nvPr/>
        </p:nvCxnSpPr>
        <p:spPr>
          <a:xfrm rot="10800000">
            <a:off x="2447963" y="1471625"/>
            <a:ext cx="0" cy="3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19"/>
          <p:cNvCxnSpPr>
            <a:stCxn id="445" idx="3"/>
            <a:endCxn id="447" idx="1"/>
          </p:cNvCxnSpPr>
          <p:nvPr/>
        </p:nvCxnSpPr>
        <p:spPr>
          <a:xfrm>
            <a:off x="2983025" y="1155225"/>
            <a:ext cx="4785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19"/>
          <p:cNvSpPr txBox="1"/>
          <p:nvPr/>
        </p:nvSpPr>
        <p:spPr>
          <a:xfrm>
            <a:off x="2989775" y="1155225"/>
            <a:ext cx="465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</a:rPr>
              <a:t>SI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53" name="Google Shape;453;p19"/>
          <p:cNvSpPr/>
          <p:nvPr/>
        </p:nvSpPr>
        <p:spPr>
          <a:xfrm>
            <a:off x="985475" y="1750875"/>
            <a:ext cx="7011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/>
              <a:t>MODIFICAR USUARIO</a:t>
            </a:r>
            <a:endParaRPr sz="700"/>
          </a:p>
        </p:txBody>
      </p:sp>
      <p:cxnSp>
        <p:nvCxnSpPr>
          <p:cNvPr id="454" name="Google Shape;454;p19"/>
          <p:cNvCxnSpPr>
            <a:stCxn id="445" idx="1"/>
            <a:endCxn id="453" idx="0"/>
          </p:cNvCxnSpPr>
          <p:nvPr/>
        </p:nvCxnSpPr>
        <p:spPr>
          <a:xfrm flipH="1">
            <a:off x="1336025" y="1155225"/>
            <a:ext cx="576900" cy="595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19"/>
          <p:cNvCxnSpPr>
            <a:stCxn id="453" idx="2"/>
            <a:endCxn id="422" idx="0"/>
          </p:cNvCxnSpPr>
          <p:nvPr/>
        </p:nvCxnSpPr>
        <p:spPr>
          <a:xfrm>
            <a:off x="1336025" y="2208075"/>
            <a:ext cx="0" cy="3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19"/>
          <p:cNvSpPr txBox="1"/>
          <p:nvPr/>
        </p:nvSpPr>
        <p:spPr>
          <a:xfrm>
            <a:off x="2449500" y="75250"/>
            <a:ext cx="3723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 u="sng">
                <a:solidFill>
                  <a:schemeClr val="dk2"/>
                </a:solidFill>
              </a:rPr>
              <a:t>DIAGRAMA FLUJO PAG. 4</a:t>
            </a:r>
            <a:endParaRPr b="1" sz="1300" u="sng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 u="sng">
                <a:solidFill>
                  <a:schemeClr val="dk2"/>
                </a:solidFill>
              </a:rPr>
              <a:t> SISTEMA DE INVENTARIO</a:t>
            </a:r>
            <a:endParaRPr b="1" sz="13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