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644"/>
    <a:srgbClr val="366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F80F2-10DB-4A3A-931B-AAB9A75BF15C}" v="112" dt="2023-11-11T13:15:25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WALDO EMMANUEL FONSECA URIBE" userId="54165c13-dfa2-4054-a27e-170522c03138" providerId="ADAL" clId="{89DF80F2-10DB-4A3A-931B-AAB9A75BF15C}"/>
    <pc:docChg chg="undo redo custSel addSld delSld modSld sldOrd">
      <pc:chgData name="OSWALDO EMMANUEL FONSECA URIBE" userId="54165c13-dfa2-4054-a27e-170522c03138" providerId="ADAL" clId="{89DF80F2-10DB-4A3A-931B-AAB9A75BF15C}" dt="2023-11-11T13:15:47.786" v="603" actId="2696"/>
      <pc:docMkLst>
        <pc:docMk/>
      </pc:docMkLst>
      <pc:sldChg chg="addSp delSp modSp mod modTransition modAnim">
        <pc:chgData name="OSWALDO EMMANUEL FONSECA URIBE" userId="54165c13-dfa2-4054-a27e-170522c03138" providerId="ADAL" clId="{89DF80F2-10DB-4A3A-931B-AAB9A75BF15C}" dt="2023-11-11T11:05:31.268" v="455" actId="1076"/>
        <pc:sldMkLst>
          <pc:docMk/>
          <pc:sldMk cId="0" sldId="256"/>
        </pc:sldMkLst>
        <pc:spChg chg="add del topLvl">
          <ac:chgData name="OSWALDO EMMANUEL FONSECA URIBE" userId="54165c13-dfa2-4054-a27e-170522c03138" providerId="ADAL" clId="{89DF80F2-10DB-4A3A-931B-AAB9A75BF15C}" dt="2023-11-11T07:47:52.976" v="1" actId="478"/>
          <ac:spMkLst>
            <pc:docMk/>
            <pc:sldMk cId="0" sldId="256"/>
            <ac:spMk id="23" creationId="{00000000-0000-0000-0000-000000000000}"/>
          </ac:spMkLst>
        </pc:spChg>
        <pc:spChg chg="mod">
          <ac:chgData name="OSWALDO EMMANUEL FONSECA URIBE" userId="54165c13-dfa2-4054-a27e-170522c03138" providerId="ADAL" clId="{89DF80F2-10DB-4A3A-931B-AAB9A75BF15C}" dt="2023-11-11T08:01:46.185" v="142" actId="207"/>
          <ac:spMkLst>
            <pc:docMk/>
            <pc:sldMk cId="0" sldId="256"/>
            <ac:spMk id="43" creationId="{00000000-0000-0000-0000-000000000000}"/>
          </ac:spMkLst>
        </pc:spChg>
        <pc:grpChg chg="mod">
          <ac:chgData name="OSWALDO EMMANUEL FONSECA URIBE" userId="54165c13-dfa2-4054-a27e-170522c03138" providerId="ADAL" clId="{89DF80F2-10DB-4A3A-931B-AAB9A75BF15C}" dt="2023-11-11T07:58:07.325" v="103" actId="14100"/>
          <ac:grpSpMkLst>
            <pc:docMk/>
            <pc:sldMk cId="0" sldId="256"/>
            <ac:grpSpMk id="13" creationId="{00000000-0000-0000-0000-000000000000}"/>
          </ac:grpSpMkLst>
        </pc:grpChg>
        <pc:grpChg chg="del">
          <ac:chgData name="OSWALDO EMMANUEL FONSECA URIBE" userId="54165c13-dfa2-4054-a27e-170522c03138" providerId="ADAL" clId="{89DF80F2-10DB-4A3A-931B-AAB9A75BF15C}" dt="2023-11-11T07:47:51.968" v="0" actId="478"/>
          <ac:grpSpMkLst>
            <pc:docMk/>
            <pc:sldMk cId="0" sldId="256"/>
            <ac:grpSpMk id="22" creationId="{00000000-0000-0000-0000-000000000000}"/>
          </ac:grpSpMkLst>
        </pc:grpChg>
        <pc:grpChg chg="mod">
          <ac:chgData name="OSWALDO EMMANUEL FONSECA URIBE" userId="54165c13-dfa2-4054-a27e-170522c03138" providerId="ADAL" clId="{89DF80F2-10DB-4A3A-931B-AAB9A75BF15C}" dt="2023-11-11T07:50:10.449" v="29" actId="14100"/>
          <ac:grpSpMkLst>
            <pc:docMk/>
            <pc:sldMk cId="0" sldId="256"/>
            <ac:grpSpMk id="25" creationId="{00000000-0000-0000-0000-000000000000}"/>
          </ac:grpSpMkLst>
        </pc:grpChg>
        <pc:picChg chg="add mod">
          <ac:chgData name="OSWALDO EMMANUEL FONSECA URIBE" userId="54165c13-dfa2-4054-a27e-170522c03138" providerId="ADAL" clId="{89DF80F2-10DB-4A3A-931B-AAB9A75BF15C}" dt="2023-11-11T11:05:31.268" v="455" actId="1076"/>
          <ac:picMkLst>
            <pc:docMk/>
            <pc:sldMk cId="0" sldId="256"/>
            <ac:picMk id="45" creationId="{D5FB8D60-7B58-F1B9-B46B-DAEDE58B47FF}"/>
          </ac:picMkLst>
        </pc:picChg>
      </pc:sldChg>
      <pc:sldChg chg="addSp delSp modSp mod modTransition">
        <pc:chgData name="OSWALDO EMMANUEL FONSECA URIBE" userId="54165c13-dfa2-4054-a27e-170522c03138" providerId="ADAL" clId="{89DF80F2-10DB-4A3A-931B-AAB9A75BF15C}" dt="2023-11-11T11:05:33.656" v="456"/>
        <pc:sldMkLst>
          <pc:docMk/>
          <pc:sldMk cId="0" sldId="257"/>
        </pc:sldMkLst>
        <pc:spChg chg="del mod">
          <ac:chgData name="OSWALDO EMMANUEL FONSECA URIBE" userId="54165c13-dfa2-4054-a27e-170522c03138" providerId="ADAL" clId="{89DF80F2-10DB-4A3A-931B-AAB9A75BF15C}" dt="2023-11-11T07:49:32.454" v="26" actId="478"/>
          <ac:spMkLst>
            <pc:docMk/>
            <pc:sldMk cId="0" sldId="257"/>
            <ac:spMk id="15" creationId="{00000000-0000-0000-0000-000000000000}"/>
          </ac:spMkLst>
        </pc:spChg>
        <pc:spChg chg="mod ord modVis">
          <ac:chgData name="OSWALDO EMMANUEL FONSECA URIBE" userId="54165c13-dfa2-4054-a27e-170522c03138" providerId="ADAL" clId="{89DF80F2-10DB-4A3A-931B-AAB9A75BF15C}" dt="2023-11-11T07:56:39.023" v="93" actId="552"/>
          <ac:spMkLst>
            <pc:docMk/>
            <pc:sldMk cId="0" sldId="257"/>
            <ac:spMk id="37" creationId="{00000000-0000-0000-0000-000000000000}"/>
          </ac:spMkLst>
        </pc:spChg>
        <pc:spChg chg="mod ord">
          <ac:chgData name="OSWALDO EMMANUEL FONSECA URIBE" userId="54165c13-dfa2-4054-a27e-170522c03138" providerId="ADAL" clId="{89DF80F2-10DB-4A3A-931B-AAB9A75BF15C}" dt="2023-11-11T07:56:39.528" v="94" actId="552"/>
          <ac:spMkLst>
            <pc:docMk/>
            <pc:sldMk cId="0" sldId="257"/>
            <ac:spMk id="38" creationId="{00000000-0000-0000-0000-000000000000}"/>
          </ac:spMkLst>
        </pc:spChg>
        <pc:spChg chg="add del mod ord">
          <ac:chgData name="OSWALDO EMMANUEL FONSECA URIBE" userId="54165c13-dfa2-4054-a27e-170522c03138" providerId="ADAL" clId="{89DF80F2-10DB-4A3A-931B-AAB9A75BF15C}" dt="2023-11-11T07:56:39.617" v="97" actId="554"/>
          <ac:spMkLst>
            <pc:docMk/>
            <pc:sldMk cId="0" sldId="257"/>
            <ac:spMk id="39" creationId="{00000000-0000-0000-0000-000000000000}"/>
          </ac:spMkLst>
        </pc:spChg>
        <pc:spChg chg="mod ord">
          <ac:chgData name="OSWALDO EMMANUEL FONSECA URIBE" userId="54165c13-dfa2-4054-a27e-170522c03138" providerId="ADAL" clId="{89DF80F2-10DB-4A3A-931B-AAB9A75BF15C}" dt="2023-11-11T07:56:38.557" v="90" actId="555"/>
          <ac:spMkLst>
            <pc:docMk/>
            <pc:sldMk cId="0" sldId="257"/>
            <ac:spMk id="46" creationId="{00000000-0000-0000-0000-000000000000}"/>
          </ac:spMkLst>
        </pc:spChg>
        <pc:spChg chg="add del mod ord">
          <ac:chgData name="OSWALDO EMMANUEL FONSECA URIBE" userId="54165c13-dfa2-4054-a27e-170522c03138" providerId="ADAL" clId="{89DF80F2-10DB-4A3A-931B-AAB9A75BF15C}" dt="2023-11-11T07:56:38.214" v="88" actId="555"/>
          <ac:spMkLst>
            <pc:docMk/>
            <pc:sldMk cId="0" sldId="257"/>
            <ac:spMk id="47" creationId="{00000000-0000-0000-0000-000000000000}"/>
          </ac:spMkLst>
        </pc:spChg>
        <pc:spChg chg="add mod">
          <ac:chgData name="OSWALDO EMMANUEL FONSECA URIBE" userId="54165c13-dfa2-4054-a27e-170522c03138" providerId="ADAL" clId="{89DF80F2-10DB-4A3A-931B-AAB9A75BF15C}" dt="2023-11-11T07:49:37.979" v="27" actId="1076"/>
          <ac:spMkLst>
            <pc:docMk/>
            <pc:sldMk cId="0" sldId="257"/>
            <ac:spMk id="54" creationId="{D4EB5AF6-E9B5-4B6A-2A52-AE762B69EB0C}"/>
          </ac:spMkLst>
        </pc:spChg>
        <pc:spChg chg="add del mod">
          <ac:chgData name="OSWALDO EMMANUEL FONSECA URIBE" userId="54165c13-dfa2-4054-a27e-170522c03138" providerId="ADAL" clId="{89DF80F2-10DB-4A3A-931B-AAB9A75BF15C}" dt="2023-11-11T07:56:41.629" v="99" actId="478"/>
          <ac:spMkLst>
            <pc:docMk/>
            <pc:sldMk cId="0" sldId="257"/>
            <ac:spMk id="55" creationId="{4FA16BF6-0481-A430-B19C-576C3000891C}"/>
          </ac:spMkLst>
        </pc:spChg>
        <pc:spChg chg="add del mod">
          <ac:chgData name="OSWALDO EMMANUEL FONSECA URIBE" userId="54165c13-dfa2-4054-a27e-170522c03138" providerId="ADAL" clId="{89DF80F2-10DB-4A3A-931B-AAB9A75BF15C}" dt="2023-11-11T07:56:37.768" v="86"/>
          <ac:spMkLst>
            <pc:docMk/>
            <pc:sldMk cId="0" sldId="257"/>
            <ac:spMk id="56" creationId="{5121F4FE-381D-0390-3BD1-80A713047F96}"/>
          </ac:spMkLst>
        </pc:spChg>
        <pc:spChg chg="add del mod">
          <ac:chgData name="OSWALDO EMMANUEL FONSECA URIBE" userId="54165c13-dfa2-4054-a27e-170522c03138" providerId="ADAL" clId="{89DF80F2-10DB-4A3A-931B-AAB9A75BF15C}" dt="2023-11-11T07:56:37.276" v="83"/>
          <ac:spMkLst>
            <pc:docMk/>
            <pc:sldMk cId="0" sldId="257"/>
            <ac:spMk id="57" creationId="{97F579F0-5741-38E9-9ABD-A6FC77A44A46}"/>
          </ac:spMkLst>
        </pc:spChg>
        <pc:grpChg chg="mod">
          <ac:chgData name="OSWALDO EMMANUEL FONSECA URIBE" userId="54165c13-dfa2-4054-a27e-170522c03138" providerId="ADAL" clId="{89DF80F2-10DB-4A3A-931B-AAB9A75BF15C}" dt="2023-11-11T07:58:02.064" v="102" actId="14100"/>
          <ac:grpSpMkLst>
            <pc:docMk/>
            <pc:sldMk cId="0" sldId="257"/>
            <ac:grpSpMk id="2" creationId="{00000000-0000-0000-0000-000000000000}"/>
          </ac:grpSpMkLst>
        </pc:grpChg>
        <pc:grpChg chg="mod">
          <ac:chgData name="OSWALDO EMMANUEL FONSECA URIBE" userId="54165c13-dfa2-4054-a27e-170522c03138" providerId="ADAL" clId="{89DF80F2-10DB-4A3A-931B-AAB9A75BF15C}" dt="2023-11-11T07:58:15.880" v="105" actId="14100"/>
          <ac:grpSpMkLst>
            <pc:docMk/>
            <pc:sldMk cId="0" sldId="257"/>
            <ac:grpSpMk id="8" creationId="{00000000-0000-0000-0000-000000000000}"/>
          </ac:grpSpMkLst>
        </pc:grpChg>
        <pc:picChg chg="add mod">
          <ac:chgData name="OSWALDO EMMANUEL FONSECA URIBE" userId="54165c13-dfa2-4054-a27e-170522c03138" providerId="ADAL" clId="{89DF80F2-10DB-4A3A-931B-AAB9A75BF15C}" dt="2023-11-11T11:05:33.656" v="456"/>
          <ac:picMkLst>
            <pc:docMk/>
            <pc:sldMk cId="0" sldId="257"/>
            <ac:picMk id="58" creationId="{60EF1BB3-2642-5AC5-ACD2-FBE87BE60051}"/>
          </ac:picMkLst>
        </pc:picChg>
      </pc:sldChg>
      <pc:sldChg chg="addSp delSp modSp add mod">
        <pc:chgData name="OSWALDO EMMANUEL FONSECA URIBE" userId="54165c13-dfa2-4054-a27e-170522c03138" providerId="ADAL" clId="{89DF80F2-10DB-4A3A-931B-AAB9A75BF15C}" dt="2023-11-11T11:05:34.732" v="457"/>
        <pc:sldMkLst>
          <pc:docMk/>
          <pc:sldMk cId="1706800574" sldId="258"/>
        </pc:sldMkLst>
        <pc:spChg chg="add mod">
          <ac:chgData name="OSWALDO EMMANUEL FONSECA URIBE" userId="54165c13-dfa2-4054-a27e-170522c03138" providerId="ADAL" clId="{89DF80F2-10DB-4A3A-931B-AAB9A75BF15C}" dt="2023-11-11T08:07:37.931" v="364" actId="12789"/>
          <ac:spMkLst>
            <pc:docMk/>
            <pc:sldMk cId="1706800574" sldId="258"/>
            <ac:spMk id="15" creationId="{AF319191-6148-4552-BE20-E8E83F5958D4}"/>
          </ac:spMkLst>
        </pc:spChg>
        <pc:spChg chg="del">
          <ac:chgData name="OSWALDO EMMANUEL FONSECA URIBE" userId="54165c13-dfa2-4054-a27e-170522c03138" providerId="ADAL" clId="{89DF80F2-10DB-4A3A-931B-AAB9A75BF15C}" dt="2023-11-11T07:58:50.235" v="107" actId="478"/>
          <ac:spMkLst>
            <pc:docMk/>
            <pc:sldMk cId="1706800574" sldId="258"/>
            <ac:spMk id="20" creationId="{00000000-0000-0000-0000-000000000000}"/>
          </ac:spMkLst>
        </pc:spChg>
        <pc:spChg chg="mod">
          <ac:chgData name="OSWALDO EMMANUEL FONSECA URIBE" userId="54165c13-dfa2-4054-a27e-170522c03138" providerId="ADAL" clId="{89DF80F2-10DB-4A3A-931B-AAB9A75BF15C}" dt="2023-11-11T08:01:06.480" v="135" actId="1076"/>
          <ac:spMkLst>
            <pc:docMk/>
            <pc:sldMk cId="1706800574" sldId="258"/>
            <ac:spMk id="37" creationId="{00000000-0000-0000-0000-000000000000}"/>
          </ac:spMkLst>
        </pc:spChg>
        <pc:spChg chg="add del mod">
          <ac:chgData name="OSWALDO EMMANUEL FONSECA URIBE" userId="54165c13-dfa2-4054-a27e-170522c03138" providerId="ADAL" clId="{89DF80F2-10DB-4A3A-931B-AAB9A75BF15C}" dt="2023-11-11T08:02:30.164" v="161" actId="1076"/>
          <ac:spMkLst>
            <pc:docMk/>
            <pc:sldMk cId="1706800574" sldId="258"/>
            <ac:spMk id="38" creationId="{00000000-0000-0000-0000-000000000000}"/>
          </ac:spMkLst>
        </pc:spChg>
        <pc:spChg chg="add del mod">
          <ac:chgData name="OSWALDO EMMANUEL FONSECA URIBE" userId="54165c13-dfa2-4054-a27e-170522c03138" providerId="ADAL" clId="{89DF80F2-10DB-4A3A-931B-AAB9A75BF15C}" dt="2023-11-11T08:02:34.977" v="163" actId="1076"/>
          <ac:spMkLst>
            <pc:docMk/>
            <pc:sldMk cId="1706800574" sldId="258"/>
            <ac:spMk id="39" creationId="{00000000-0000-0000-0000-000000000000}"/>
          </ac:spMkLst>
        </pc:spChg>
        <pc:spChg chg="mod">
          <ac:chgData name="OSWALDO EMMANUEL FONSECA URIBE" userId="54165c13-dfa2-4054-a27e-170522c03138" providerId="ADAL" clId="{89DF80F2-10DB-4A3A-931B-AAB9A75BF15C}" dt="2023-11-11T08:01:07.231" v="136" actId="1076"/>
          <ac:spMkLst>
            <pc:docMk/>
            <pc:sldMk cId="1706800574" sldId="258"/>
            <ac:spMk id="46" creationId="{00000000-0000-0000-0000-000000000000}"/>
          </ac:spMkLst>
        </pc:spChg>
        <pc:spChg chg="mod">
          <ac:chgData name="OSWALDO EMMANUEL FONSECA URIBE" userId="54165c13-dfa2-4054-a27e-170522c03138" providerId="ADAL" clId="{89DF80F2-10DB-4A3A-931B-AAB9A75BF15C}" dt="2023-11-11T08:01:08.718" v="137" actId="1076"/>
          <ac:spMkLst>
            <pc:docMk/>
            <pc:sldMk cId="1706800574" sldId="258"/>
            <ac:spMk id="47" creationId="{00000000-0000-0000-0000-000000000000}"/>
          </ac:spMkLst>
        </pc:spChg>
        <pc:grpChg chg="del">
          <ac:chgData name="OSWALDO EMMANUEL FONSECA URIBE" userId="54165c13-dfa2-4054-a27e-170522c03138" providerId="ADAL" clId="{89DF80F2-10DB-4A3A-931B-AAB9A75BF15C}" dt="2023-11-11T07:58:50.235" v="107" actId="478"/>
          <ac:grpSpMkLst>
            <pc:docMk/>
            <pc:sldMk cId="1706800574" sldId="258"/>
            <ac:grpSpMk id="16" creationId="{00000000-0000-0000-0000-000000000000}"/>
          </ac:grpSpMkLst>
        </pc:grpChg>
        <pc:grpChg chg="del">
          <ac:chgData name="OSWALDO EMMANUEL FONSECA URIBE" userId="54165c13-dfa2-4054-a27e-170522c03138" providerId="ADAL" clId="{89DF80F2-10DB-4A3A-931B-AAB9A75BF15C}" dt="2023-11-11T07:58:50.235" v="107" actId="478"/>
          <ac:grpSpMkLst>
            <pc:docMk/>
            <pc:sldMk cId="1706800574" sldId="258"/>
            <ac:grpSpMk id="21" creationId="{00000000-0000-0000-0000-000000000000}"/>
          </ac:grpSpMkLst>
        </pc:grpChg>
        <pc:grpChg chg="del">
          <ac:chgData name="OSWALDO EMMANUEL FONSECA URIBE" userId="54165c13-dfa2-4054-a27e-170522c03138" providerId="ADAL" clId="{89DF80F2-10DB-4A3A-931B-AAB9A75BF15C}" dt="2023-11-11T07:58:50.235" v="107" actId="478"/>
          <ac:grpSpMkLst>
            <pc:docMk/>
            <pc:sldMk cId="1706800574" sldId="258"/>
            <ac:grpSpMk id="25" creationId="{00000000-0000-0000-0000-000000000000}"/>
          </ac:grpSpMkLst>
        </pc:grpChg>
        <pc:grpChg chg="del">
          <ac:chgData name="OSWALDO EMMANUEL FONSECA URIBE" userId="54165c13-dfa2-4054-a27e-170522c03138" providerId="ADAL" clId="{89DF80F2-10DB-4A3A-931B-AAB9A75BF15C}" dt="2023-11-11T07:58:50.235" v="107" actId="478"/>
          <ac:grpSpMkLst>
            <pc:docMk/>
            <pc:sldMk cId="1706800574" sldId="258"/>
            <ac:grpSpMk id="29" creationId="{00000000-0000-0000-0000-000000000000}"/>
          </ac:grpSpMkLst>
        </pc:grpChg>
        <pc:grpChg chg="del">
          <ac:chgData name="OSWALDO EMMANUEL FONSECA URIBE" userId="54165c13-dfa2-4054-a27e-170522c03138" providerId="ADAL" clId="{89DF80F2-10DB-4A3A-931B-AAB9A75BF15C}" dt="2023-11-11T07:58:50.235" v="107" actId="478"/>
          <ac:grpSpMkLst>
            <pc:docMk/>
            <pc:sldMk cId="1706800574" sldId="258"/>
            <ac:grpSpMk id="33" creationId="{00000000-0000-0000-0000-000000000000}"/>
          </ac:grpSpMkLst>
        </pc:grpChg>
        <pc:grpChg chg="mod">
          <ac:chgData name="OSWALDO EMMANUEL FONSECA URIBE" userId="54165c13-dfa2-4054-a27e-170522c03138" providerId="ADAL" clId="{89DF80F2-10DB-4A3A-931B-AAB9A75BF15C}" dt="2023-11-11T08:07:37.931" v="364" actId="12789"/>
          <ac:grpSpMkLst>
            <pc:docMk/>
            <pc:sldMk cId="1706800574" sldId="258"/>
            <ac:grpSpMk id="40" creationId="{00000000-0000-0000-0000-000000000000}"/>
          </ac:grpSpMkLst>
        </pc:grpChg>
        <pc:grpChg chg="add del mod">
          <ac:chgData name="OSWALDO EMMANUEL FONSECA URIBE" userId="54165c13-dfa2-4054-a27e-170522c03138" providerId="ADAL" clId="{89DF80F2-10DB-4A3A-931B-AAB9A75BF15C}" dt="2023-11-11T08:01:17.927" v="140" actId="1076"/>
          <ac:grpSpMkLst>
            <pc:docMk/>
            <pc:sldMk cId="1706800574" sldId="258"/>
            <ac:grpSpMk id="43" creationId="{00000000-0000-0000-0000-000000000000}"/>
          </ac:grpSpMkLst>
        </pc:grpChg>
        <pc:grpChg chg="mod">
          <ac:chgData name="OSWALDO EMMANUEL FONSECA URIBE" userId="54165c13-dfa2-4054-a27e-170522c03138" providerId="ADAL" clId="{89DF80F2-10DB-4A3A-931B-AAB9A75BF15C}" dt="2023-11-11T08:06:41.318" v="360" actId="1076"/>
          <ac:grpSpMkLst>
            <pc:docMk/>
            <pc:sldMk cId="1706800574" sldId="258"/>
            <ac:grpSpMk id="48" creationId="{00000000-0000-0000-0000-000000000000}"/>
          </ac:grpSpMkLst>
        </pc:grpChg>
        <pc:grpChg chg="mod">
          <ac:chgData name="OSWALDO EMMANUEL FONSECA URIBE" userId="54165c13-dfa2-4054-a27e-170522c03138" providerId="ADAL" clId="{89DF80F2-10DB-4A3A-931B-AAB9A75BF15C}" dt="2023-11-11T08:01:16.076" v="138" actId="1076"/>
          <ac:grpSpMkLst>
            <pc:docMk/>
            <pc:sldMk cId="1706800574" sldId="258"/>
            <ac:grpSpMk id="51" creationId="{00000000-0000-0000-0000-000000000000}"/>
          </ac:grpSpMkLst>
        </pc:grpChg>
        <pc:picChg chg="add mod">
          <ac:chgData name="OSWALDO EMMANUEL FONSECA URIBE" userId="54165c13-dfa2-4054-a27e-170522c03138" providerId="ADAL" clId="{89DF80F2-10DB-4A3A-931B-AAB9A75BF15C}" dt="2023-11-11T11:05:34.732" v="457"/>
          <ac:picMkLst>
            <pc:docMk/>
            <pc:sldMk cId="1706800574" sldId="258"/>
            <ac:picMk id="55" creationId="{07CDEC3E-03F9-E35B-7B64-757A3DFE4309}"/>
          </ac:picMkLst>
        </pc:picChg>
        <pc:picChg chg="add mod">
          <ac:chgData name="OSWALDO EMMANUEL FONSECA URIBE" userId="54165c13-dfa2-4054-a27e-170522c03138" providerId="ADAL" clId="{89DF80F2-10DB-4A3A-931B-AAB9A75BF15C}" dt="2023-11-11T08:48:19.445" v="415" actId="1076"/>
          <ac:picMkLst>
            <pc:docMk/>
            <pc:sldMk cId="1706800574" sldId="258"/>
            <ac:picMk id="1026" creationId="{04D7D389-D363-B05C-2DB5-582E0D579E66}"/>
          </ac:picMkLst>
        </pc:picChg>
        <pc:picChg chg="add mod">
          <ac:chgData name="OSWALDO EMMANUEL FONSECA URIBE" userId="54165c13-dfa2-4054-a27e-170522c03138" providerId="ADAL" clId="{89DF80F2-10DB-4A3A-931B-AAB9A75BF15C}" dt="2023-11-11T08:48:20.932" v="416" actId="1076"/>
          <ac:picMkLst>
            <pc:docMk/>
            <pc:sldMk cId="1706800574" sldId="258"/>
            <ac:picMk id="1028" creationId="{50EDB5CD-94B1-935B-847E-1988AB45DEDA}"/>
          </ac:picMkLst>
        </pc:picChg>
      </pc:sldChg>
      <pc:sldChg chg="addSp delSp modSp add del mod">
        <pc:chgData name="OSWALDO EMMANUEL FONSECA URIBE" userId="54165c13-dfa2-4054-a27e-170522c03138" providerId="ADAL" clId="{89DF80F2-10DB-4A3A-931B-AAB9A75BF15C}" dt="2023-11-11T13:15:47.786" v="603" actId="2696"/>
        <pc:sldMkLst>
          <pc:docMk/>
          <pc:sldMk cId="3004680687" sldId="259"/>
        </pc:sldMkLst>
        <pc:spChg chg="mod">
          <ac:chgData name="OSWALDO EMMANUEL FONSECA URIBE" userId="54165c13-dfa2-4054-a27e-170522c03138" providerId="ADAL" clId="{89DF80F2-10DB-4A3A-931B-AAB9A75BF15C}" dt="2023-11-11T08:04:24.781" v="223" actId="1037"/>
          <ac:spMkLst>
            <pc:docMk/>
            <pc:sldMk cId="3004680687" sldId="259"/>
            <ac:spMk id="15" creationId="{AF319191-6148-4552-BE20-E8E83F5958D4}"/>
          </ac:spMkLst>
        </pc:spChg>
        <pc:spChg chg="mod">
          <ac:chgData name="OSWALDO EMMANUEL FONSECA URIBE" userId="54165c13-dfa2-4054-a27e-170522c03138" providerId="ADAL" clId="{89DF80F2-10DB-4A3A-931B-AAB9A75BF15C}" dt="2023-11-11T08:02:49.917" v="165"/>
          <ac:spMkLst>
            <pc:docMk/>
            <pc:sldMk cId="3004680687" sldId="259"/>
            <ac:spMk id="17" creationId="{797994A6-D33E-0541-22D3-9A7B3C39925E}"/>
          </ac:spMkLst>
        </pc:spChg>
        <pc:spChg chg="mod">
          <ac:chgData name="OSWALDO EMMANUEL FONSECA URIBE" userId="54165c13-dfa2-4054-a27e-170522c03138" providerId="ADAL" clId="{89DF80F2-10DB-4A3A-931B-AAB9A75BF15C}" dt="2023-11-11T08:02:49.917" v="165"/>
          <ac:spMkLst>
            <pc:docMk/>
            <pc:sldMk cId="3004680687" sldId="259"/>
            <ac:spMk id="18" creationId="{CA3534BD-ABB7-3311-7FCF-1A15E87CF5C8}"/>
          </ac:spMkLst>
        </pc:spChg>
        <pc:spChg chg="mod">
          <ac:chgData name="OSWALDO EMMANUEL FONSECA URIBE" userId="54165c13-dfa2-4054-a27e-170522c03138" providerId="ADAL" clId="{89DF80F2-10DB-4A3A-931B-AAB9A75BF15C}" dt="2023-11-11T08:03:36.214" v="206"/>
          <ac:spMkLst>
            <pc:docMk/>
            <pc:sldMk cId="3004680687" sldId="259"/>
            <ac:spMk id="20" creationId="{0186FB69-CF56-C591-C289-66B42E413224}"/>
          </ac:spMkLst>
        </pc:spChg>
        <pc:spChg chg="mod">
          <ac:chgData name="OSWALDO EMMANUEL FONSECA URIBE" userId="54165c13-dfa2-4054-a27e-170522c03138" providerId="ADAL" clId="{89DF80F2-10DB-4A3A-931B-AAB9A75BF15C}" dt="2023-11-11T08:03:36.214" v="206"/>
          <ac:spMkLst>
            <pc:docMk/>
            <pc:sldMk cId="3004680687" sldId="259"/>
            <ac:spMk id="21" creationId="{BC0F3474-61EF-BDBC-9FEA-CC32680992BA}"/>
          </ac:spMkLst>
        </pc:spChg>
        <pc:grpChg chg="add mod">
          <ac:chgData name="OSWALDO EMMANUEL FONSECA URIBE" userId="54165c13-dfa2-4054-a27e-170522c03138" providerId="ADAL" clId="{89DF80F2-10DB-4A3A-931B-AAB9A75BF15C}" dt="2023-11-11T08:02:51.856" v="166" actId="1076"/>
          <ac:grpSpMkLst>
            <pc:docMk/>
            <pc:sldMk cId="3004680687" sldId="259"/>
            <ac:grpSpMk id="16" creationId="{9909EF86-EC81-A22E-237D-A08ED4D64C0A}"/>
          </ac:grpSpMkLst>
        </pc:grpChg>
        <pc:grpChg chg="add mod">
          <ac:chgData name="OSWALDO EMMANUEL FONSECA URIBE" userId="54165c13-dfa2-4054-a27e-170522c03138" providerId="ADAL" clId="{89DF80F2-10DB-4A3A-931B-AAB9A75BF15C}" dt="2023-11-11T08:04:21.702" v="221" actId="12789"/>
          <ac:grpSpMkLst>
            <pc:docMk/>
            <pc:sldMk cId="3004680687" sldId="259"/>
            <ac:grpSpMk id="19" creationId="{3DD48752-60D7-1574-F060-2B035A8816B0}"/>
          </ac:grpSpMkLst>
        </pc:grpChg>
        <pc:grpChg chg="del mod">
          <ac:chgData name="OSWALDO EMMANUEL FONSECA URIBE" userId="54165c13-dfa2-4054-a27e-170522c03138" providerId="ADAL" clId="{89DF80F2-10DB-4A3A-931B-AAB9A75BF15C}" dt="2023-11-11T08:03:02.997" v="170" actId="478"/>
          <ac:grpSpMkLst>
            <pc:docMk/>
            <pc:sldMk cId="3004680687" sldId="259"/>
            <ac:grpSpMk id="40" creationId="{00000000-0000-0000-0000-000000000000}"/>
          </ac:grpSpMkLst>
        </pc:grpChg>
        <pc:grpChg chg="del mod ord">
          <ac:chgData name="OSWALDO EMMANUEL FONSECA URIBE" userId="54165c13-dfa2-4054-a27e-170522c03138" providerId="ADAL" clId="{89DF80F2-10DB-4A3A-931B-AAB9A75BF15C}" dt="2023-11-11T08:03:49.406" v="211" actId="478"/>
          <ac:grpSpMkLst>
            <pc:docMk/>
            <pc:sldMk cId="3004680687" sldId="259"/>
            <ac:grpSpMk id="43" creationId="{00000000-0000-0000-0000-000000000000}"/>
          </ac:grpSpMkLst>
        </pc:grpChg>
        <pc:picChg chg="add mod">
          <ac:chgData name="OSWALDO EMMANUEL FONSECA URIBE" userId="54165c13-dfa2-4054-a27e-170522c03138" providerId="ADAL" clId="{89DF80F2-10DB-4A3A-931B-AAB9A75BF15C}" dt="2023-11-11T11:05:36.687" v="460"/>
          <ac:picMkLst>
            <pc:docMk/>
            <pc:sldMk cId="3004680687" sldId="259"/>
            <ac:picMk id="22" creationId="{2700F645-A106-724A-A984-FABDA57B201B}"/>
          </ac:picMkLst>
        </pc:picChg>
      </pc:sldChg>
      <pc:sldChg chg="addSp delSp modSp add del mod">
        <pc:chgData name="OSWALDO EMMANUEL FONSECA URIBE" userId="54165c13-dfa2-4054-a27e-170522c03138" providerId="ADAL" clId="{89DF80F2-10DB-4A3A-931B-AAB9A75BF15C}" dt="2023-11-11T08:04:14.171" v="219" actId="2890"/>
        <pc:sldMkLst>
          <pc:docMk/>
          <pc:sldMk cId="546143885" sldId="260"/>
        </pc:sldMkLst>
        <pc:spChg chg="mod">
          <ac:chgData name="OSWALDO EMMANUEL FONSECA URIBE" userId="54165c13-dfa2-4054-a27e-170522c03138" providerId="ADAL" clId="{89DF80F2-10DB-4A3A-931B-AAB9A75BF15C}" dt="2023-11-11T08:04:06.520" v="215"/>
          <ac:spMkLst>
            <pc:docMk/>
            <pc:sldMk cId="546143885" sldId="260"/>
            <ac:spMk id="23" creationId="{D55CDDE0-6D7D-BEE7-21A9-54309AED9EAA}"/>
          </ac:spMkLst>
        </pc:spChg>
        <pc:spChg chg="mod">
          <ac:chgData name="OSWALDO EMMANUEL FONSECA URIBE" userId="54165c13-dfa2-4054-a27e-170522c03138" providerId="ADAL" clId="{89DF80F2-10DB-4A3A-931B-AAB9A75BF15C}" dt="2023-11-11T08:04:06.520" v="215"/>
          <ac:spMkLst>
            <pc:docMk/>
            <pc:sldMk cId="546143885" sldId="260"/>
            <ac:spMk id="24" creationId="{84B45529-5DD8-FD28-2D55-A3EEEABA6E16}"/>
          </ac:spMkLst>
        </pc:spChg>
        <pc:grpChg chg="add del mod">
          <ac:chgData name="OSWALDO EMMANUEL FONSECA URIBE" userId="54165c13-dfa2-4054-a27e-170522c03138" providerId="ADAL" clId="{89DF80F2-10DB-4A3A-931B-AAB9A75BF15C}" dt="2023-11-11T08:04:13.206" v="218"/>
          <ac:grpSpMkLst>
            <pc:docMk/>
            <pc:sldMk cId="546143885" sldId="260"/>
            <ac:grpSpMk id="22" creationId="{1D5D8252-8DDE-02D2-B817-3F8B57FC8EE1}"/>
          </ac:grpSpMkLst>
        </pc:grpChg>
      </pc:sldChg>
      <pc:sldChg chg="addSp delSp modSp add mod ord">
        <pc:chgData name="OSWALDO EMMANUEL FONSECA URIBE" userId="54165c13-dfa2-4054-a27e-170522c03138" providerId="ADAL" clId="{89DF80F2-10DB-4A3A-931B-AAB9A75BF15C}" dt="2023-11-11T11:05:35.508" v="458"/>
        <pc:sldMkLst>
          <pc:docMk/>
          <pc:sldMk cId="3826478034" sldId="260"/>
        </pc:sldMkLst>
        <pc:spChg chg="mod">
          <ac:chgData name="OSWALDO EMMANUEL FONSECA URIBE" userId="54165c13-dfa2-4054-a27e-170522c03138" providerId="ADAL" clId="{89DF80F2-10DB-4A3A-931B-AAB9A75BF15C}" dt="2023-11-11T08:07:49.448" v="365" actId="12789"/>
          <ac:spMkLst>
            <pc:docMk/>
            <pc:sldMk cId="3826478034" sldId="260"/>
            <ac:spMk id="15" creationId="{AF319191-6148-4552-BE20-E8E83F5958D4}"/>
          </ac:spMkLst>
        </pc:spChg>
        <pc:spChg chg="mod">
          <ac:chgData name="OSWALDO EMMANUEL FONSECA URIBE" userId="54165c13-dfa2-4054-a27e-170522c03138" providerId="ADAL" clId="{89DF80F2-10DB-4A3A-931B-AAB9A75BF15C}" dt="2023-11-11T08:04:32.753" v="225"/>
          <ac:spMkLst>
            <pc:docMk/>
            <pc:sldMk cId="3826478034" sldId="260"/>
            <ac:spMk id="23" creationId="{3178384E-BD20-FAF4-D7D2-C25FB8298054}"/>
          </ac:spMkLst>
        </pc:spChg>
        <pc:spChg chg="mod">
          <ac:chgData name="OSWALDO EMMANUEL FONSECA URIBE" userId="54165c13-dfa2-4054-a27e-170522c03138" providerId="ADAL" clId="{89DF80F2-10DB-4A3A-931B-AAB9A75BF15C}" dt="2023-11-11T08:04:32.753" v="225"/>
          <ac:spMkLst>
            <pc:docMk/>
            <pc:sldMk cId="3826478034" sldId="260"/>
            <ac:spMk id="24" creationId="{EC460C1E-638C-F32C-D0AA-293FA111519B}"/>
          </ac:spMkLst>
        </pc:spChg>
        <pc:spChg chg="mod">
          <ac:chgData name="OSWALDO EMMANUEL FONSECA URIBE" userId="54165c13-dfa2-4054-a27e-170522c03138" providerId="ADAL" clId="{89DF80F2-10DB-4A3A-931B-AAB9A75BF15C}" dt="2023-11-11T08:06:22.884" v="355"/>
          <ac:spMkLst>
            <pc:docMk/>
            <pc:sldMk cId="3826478034" sldId="260"/>
            <ac:spMk id="26" creationId="{9C36244E-0B21-C7F8-4B29-5EE84006FCD3}"/>
          </ac:spMkLst>
        </pc:spChg>
        <pc:spChg chg="mod">
          <ac:chgData name="OSWALDO EMMANUEL FONSECA URIBE" userId="54165c13-dfa2-4054-a27e-170522c03138" providerId="ADAL" clId="{89DF80F2-10DB-4A3A-931B-AAB9A75BF15C}" dt="2023-11-11T08:06:22.884" v="355"/>
          <ac:spMkLst>
            <pc:docMk/>
            <pc:sldMk cId="3826478034" sldId="260"/>
            <ac:spMk id="27" creationId="{923A822C-B103-E6AF-BEAA-904692476CBD}"/>
          </ac:spMkLst>
        </pc:spChg>
        <pc:grpChg chg="add del mod">
          <ac:chgData name="OSWALDO EMMANUEL FONSECA URIBE" userId="54165c13-dfa2-4054-a27e-170522c03138" providerId="ADAL" clId="{89DF80F2-10DB-4A3A-931B-AAB9A75BF15C}" dt="2023-11-11T08:04:53.834" v="232" actId="1076"/>
          <ac:grpSpMkLst>
            <pc:docMk/>
            <pc:sldMk cId="3826478034" sldId="260"/>
            <ac:grpSpMk id="19" creationId="{3DD48752-60D7-1574-F060-2B035A8816B0}"/>
          </ac:grpSpMkLst>
        </pc:grpChg>
        <pc:grpChg chg="add del mod">
          <ac:chgData name="OSWALDO EMMANUEL FONSECA URIBE" userId="54165c13-dfa2-4054-a27e-170522c03138" providerId="ADAL" clId="{89DF80F2-10DB-4A3A-931B-AAB9A75BF15C}" dt="2023-11-11T08:05:04.247" v="235" actId="478"/>
          <ac:grpSpMkLst>
            <pc:docMk/>
            <pc:sldMk cId="3826478034" sldId="260"/>
            <ac:grpSpMk id="22" creationId="{92D361C3-B3CC-9101-1027-E87BF6E28952}"/>
          </ac:grpSpMkLst>
        </pc:grpChg>
        <pc:grpChg chg="add mod">
          <ac:chgData name="OSWALDO EMMANUEL FONSECA URIBE" userId="54165c13-dfa2-4054-a27e-170522c03138" providerId="ADAL" clId="{89DF80F2-10DB-4A3A-931B-AAB9A75BF15C}" dt="2023-11-11T08:07:49.448" v="365" actId="12789"/>
          <ac:grpSpMkLst>
            <pc:docMk/>
            <pc:sldMk cId="3826478034" sldId="260"/>
            <ac:grpSpMk id="25" creationId="{FB3977A9-16A5-8927-995E-7D5B96B9334F}"/>
          </ac:grpSpMkLst>
        </pc:grpChg>
        <pc:grpChg chg="del mod">
          <ac:chgData name="OSWALDO EMMANUEL FONSECA URIBE" userId="54165c13-dfa2-4054-a27e-170522c03138" providerId="ADAL" clId="{89DF80F2-10DB-4A3A-931B-AAB9A75BF15C}" dt="2023-11-11T08:06:34.071" v="359" actId="478"/>
          <ac:grpSpMkLst>
            <pc:docMk/>
            <pc:sldMk cId="3826478034" sldId="260"/>
            <ac:grpSpMk id="48" creationId="{00000000-0000-0000-0000-000000000000}"/>
          </ac:grpSpMkLst>
        </pc:grpChg>
        <pc:picChg chg="add mod">
          <ac:chgData name="OSWALDO EMMANUEL FONSECA URIBE" userId="54165c13-dfa2-4054-a27e-170522c03138" providerId="ADAL" clId="{89DF80F2-10DB-4A3A-931B-AAB9A75BF15C}" dt="2023-11-11T11:05:35.508" v="458"/>
          <ac:picMkLst>
            <pc:docMk/>
            <pc:sldMk cId="3826478034" sldId="260"/>
            <ac:picMk id="28" creationId="{9AB21C76-C8A5-3DF4-A783-52BD1715BA90}"/>
          </ac:picMkLst>
        </pc:picChg>
        <pc:picChg chg="add mod">
          <ac:chgData name="OSWALDO EMMANUEL FONSECA URIBE" userId="54165c13-dfa2-4054-a27e-170522c03138" providerId="ADAL" clId="{89DF80F2-10DB-4A3A-931B-AAB9A75BF15C}" dt="2023-11-11T10:34:24.948" v="447" actId="1076"/>
          <ac:picMkLst>
            <pc:docMk/>
            <pc:sldMk cId="3826478034" sldId="260"/>
            <ac:picMk id="2050" creationId="{B6D4B5BE-860A-B44C-D878-9BB326832D47}"/>
          </ac:picMkLst>
        </pc:picChg>
        <pc:picChg chg="add mod">
          <ac:chgData name="OSWALDO EMMANUEL FONSECA URIBE" userId="54165c13-dfa2-4054-a27e-170522c03138" providerId="ADAL" clId="{89DF80F2-10DB-4A3A-931B-AAB9A75BF15C}" dt="2023-11-11T10:34:24.948" v="447" actId="1076"/>
          <ac:picMkLst>
            <pc:docMk/>
            <pc:sldMk cId="3826478034" sldId="260"/>
            <ac:picMk id="2052" creationId="{66F7B4A1-05B3-DDFE-3544-5F56686A4D9A}"/>
          </ac:picMkLst>
        </pc:picChg>
        <pc:picChg chg="add mod">
          <ac:chgData name="OSWALDO EMMANUEL FONSECA URIBE" userId="54165c13-dfa2-4054-a27e-170522c03138" providerId="ADAL" clId="{89DF80F2-10DB-4A3A-931B-AAB9A75BF15C}" dt="2023-11-11T10:34:24.948" v="447" actId="1076"/>
          <ac:picMkLst>
            <pc:docMk/>
            <pc:sldMk cId="3826478034" sldId="260"/>
            <ac:picMk id="2054" creationId="{01ECCA1B-CC84-FA91-4589-8CE21510F943}"/>
          </ac:picMkLst>
        </pc:picChg>
        <pc:picChg chg="add mod">
          <ac:chgData name="OSWALDO EMMANUEL FONSECA URIBE" userId="54165c13-dfa2-4054-a27e-170522c03138" providerId="ADAL" clId="{89DF80F2-10DB-4A3A-931B-AAB9A75BF15C}" dt="2023-11-11T10:34:24.948" v="447" actId="1076"/>
          <ac:picMkLst>
            <pc:docMk/>
            <pc:sldMk cId="3826478034" sldId="260"/>
            <ac:picMk id="2056" creationId="{338E55ED-81A1-A188-86ED-033D9FA78920}"/>
          </ac:picMkLst>
        </pc:picChg>
      </pc:sldChg>
      <pc:sldChg chg="addSp delSp modSp add mod">
        <pc:chgData name="OSWALDO EMMANUEL FONSECA URIBE" userId="54165c13-dfa2-4054-a27e-170522c03138" providerId="ADAL" clId="{89DF80F2-10DB-4A3A-931B-AAB9A75BF15C}" dt="2023-11-11T13:15:25.491" v="602" actId="1440"/>
        <pc:sldMkLst>
          <pc:docMk/>
          <pc:sldMk cId="4082808225" sldId="261"/>
        </pc:sldMkLst>
        <pc:spChg chg="mod">
          <ac:chgData name="OSWALDO EMMANUEL FONSECA URIBE" userId="54165c13-dfa2-4054-a27e-170522c03138" providerId="ADAL" clId="{89DF80F2-10DB-4A3A-931B-AAB9A75BF15C}" dt="2023-11-11T13:15:20.680" v="599" actId="1076"/>
          <ac:spMkLst>
            <pc:docMk/>
            <pc:sldMk cId="4082808225" sldId="261"/>
            <ac:spMk id="15" creationId="{AF319191-6148-4552-BE20-E8E83F5958D4}"/>
          </ac:spMkLst>
        </pc:spChg>
        <pc:spChg chg="mod">
          <ac:chgData name="OSWALDO EMMANUEL FONSECA URIBE" userId="54165c13-dfa2-4054-a27e-170522c03138" providerId="ADAL" clId="{89DF80F2-10DB-4A3A-931B-AAB9A75BF15C}" dt="2023-11-11T08:30:08.410" v="367"/>
          <ac:spMkLst>
            <pc:docMk/>
            <pc:sldMk cId="4082808225" sldId="261"/>
            <ac:spMk id="23" creationId="{1886D8AD-196F-89D2-0E68-3D7D9D5F0BF0}"/>
          </ac:spMkLst>
        </pc:spChg>
        <pc:spChg chg="mod">
          <ac:chgData name="OSWALDO EMMANUEL FONSECA URIBE" userId="54165c13-dfa2-4054-a27e-170522c03138" providerId="ADAL" clId="{89DF80F2-10DB-4A3A-931B-AAB9A75BF15C}" dt="2023-11-11T08:30:08.410" v="367"/>
          <ac:spMkLst>
            <pc:docMk/>
            <pc:sldMk cId="4082808225" sldId="261"/>
            <ac:spMk id="24" creationId="{AD1DB388-98A0-0411-A5C5-7C551DEE048C}"/>
          </ac:spMkLst>
        </pc:spChg>
        <pc:grpChg chg="add mod">
          <ac:chgData name="OSWALDO EMMANUEL FONSECA URIBE" userId="54165c13-dfa2-4054-a27e-170522c03138" providerId="ADAL" clId="{89DF80F2-10DB-4A3A-931B-AAB9A75BF15C}" dt="2023-11-11T08:30:18.551" v="369" actId="554"/>
          <ac:grpSpMkLst>
            <pc:docMk/>
            <pc:sldMk cId="4082808225" sldId="261"/>
            <ac:grpSpMk id="22" creationId="{1922BF15-8A5B-3527-84BC-B757E8E6F3A8}"/>
          </ac:grpSpMkLst>
        </pc:grpChg>
        <pc:grpChg chg="mod">
          <ac:chgData name="OSWALDO EMMANUEL FONSECA URIBE" userId="54165c13-dfa2-4054-a27e-170522c03138" providerId="ADAL" clId="{89DF80F2-10DB-4A3A-931B-AAB9A75BF15C}" dt="2023-11-11T08:30:27.462" v="371" actId="1076"/>
          <ac:grpSpMkLst>
            <pc:docMk/>
            <pc:sldMk cId="4082808225" sldId="261"/>
            <ac:grpSpMk id="25" creationId="{FB3977A9-16A5-8927-995E-7D5B96B9334F}"/>
          </ac:grpSpMkLst>
        </pc:grpChg>
        <pc:grpChg chg="del">
          <ac:chgData name="OSWALDO EMMANUEL FONSECA URIBE" userId="54165c13-dfa2-4054-a27e-170522c03138" providerId="ADAL" clId="{89DF80F2-10DB-4A3A-931B-AAB9A75BF15C}" dt="2023-11-11T08:30:36.655" v="372" actId="478"/>
          <ac:grpSpMkLst>
            <pc:docMk/>
            <pc:sldMk cId="4082808225" sldId="261"/>
            <ac:grpSpMk id="51" creationId="{00000000-0000-0000-0000-000000000000}"/>
          </ac:grpSpMkLst>
        </pc:grpChg>
        <pc:picChg chg="add mod">
          <ac:chgData name="OSWALDO EMMANUEL FONSECA URIBE" userId="54165c13-dfa2-4054-a27e-170522c03138" providerId="ADAL" clId="{89DF80F2-10DB-4A3A-931B-AAB9A75BF15C}" dt="2023-11-11T11:05:36.126" v="459"/>
          <ac:picMkLst>
            <pc:docMk/>
            <pc:sldMk cId="4082808225" sldId="261"/>
            <ac:picMk id="28" creationId="{AFC704FC-B705-E43A-E2C2-2AE18611DEE9}"/>
          </ac:picMkLst>
        </pc:picChg>
        <pc:picChg chg="add mod">
          <ac:chgData name="OSWALDO EMMANUEL FONSECA URIBE" userId="54165c13-dfa2-4054-a27e-170522c03138" providerId="ADAL" clId="{89DF80F2-10DB-4A3A-931B-AAB9A75BF15C}" dt="2023-11-11T13:15:16.104" v="595" actId="1076"/>
          <ac:picMkLst>
            <pc:docMk/>
            <pc:sldMk cId="4082808225" sldId="261"/>
            <ac:picMk id="3074" creationId="{089D6B1A-2F19-1380-1104-CEDEBB2D4988}"/>
          </ac:picMkLst>
        </pc:picChg>
        <pc:picChg chg="add mod">
          <ac:chgData name="OSWALDO EMMANUEL FONSECA URIBE" userId="54165c13-dfa2-4054-a27e-170522c03138" providerId="ADAL" clId="{89DF80F2-10DB-4A3A-931B-AAB9A75BF15C}" dt="2023-11-11T13:15:25.491" v="602" actId="1440"/>
          <ac:picMkLst>
            <pc:docMk/>
            <pc:sldMk cId="4082808225" sldId="261"/>
            <ac:picMk id="3076" creationId="{C17BC2E0-44AE-D71F-7663-CC5179F92D17}"/>
          </ac:picMkLst>
        </pc:picChg>
      </pc:sldChg>
      <pc:sldChg chg="addSp delSp modSp add mod">
        <pc:chgData name="OSWALDO EMMANUEL FONSECA URIBE" userId="54165c13-dfa2-4054-a27e-170522c03138" providerId="ADAL" clId="{89DF80F2-10DB-4A3A-931B-AAB9A75BF15C}" dt="2023-11-11T11:45:21.336" v="586" actId="1076"/>
        <pc:sldMkLst>
          <pc:docMk/>
          <pc:sldMk cId="881675394" sldId="262"/>
        </pc:sldMkLst>
        <pc:spChg chg="mod">
          <ac:chgData name="OSWALDO EMMANUEL FONSECA URIBE" userId="54165c13-dfa2-4054-a27e-170522c03138" providerId="ADAL" clId="{89DF80F2-10DB-4A3A-931B-AAB9A75BF15C}" dt="2023-11-11T11:43:48.924" v="551" actId="120"/>
          <ac:spMkLst>
            <pc:docMk/>
            <pc:sldMk cId="881675394" sldId="262"/>
            <ac:spMk id="15" creationId="{AF319191-6148-4552-BE20-E8E83F5958D4}"/>
          </ac:spMkLst>
        </pc:spChg>
        <pc:spChg chg="mod">
          <ac:chgData name="OSWALDO EMMANUEL FONSECA URIBE" userId="54165c13-dfa2-4054-a27e-170522c03138" providerId="ADAL" clId="{89DF80F2-10DB-4A3A-931B-AAB9A75BF15C}" dt="2023-11-11T11:40:33.202" v="508"/>
          <ac:spMkLst>
            <pc:docMk/>
            <pc:sldMk cId="881675394" sldId="262"/>
            <ac:spMk id="24" creationId="{15EFE0AF-ECDF-F12E-7F33-CA3FF6E12362}"/>
          </ac:spMkLst>
        </pc:spChg>
        <pc:spChg chg="mod">
          <ac:chgData name="OSWALDO EMMANUEL FONSECA URIBE" userId="54165c13-dfa2-4054-a27e-170522c03138" providerId="ADAL" clId="{89DF80F2-10DB-4A3A-931B-AAB9A75BF15C}" dt="2023-11-11T11:40:33.202" v="508"/>
          <ac:spMkLst>
            <pc:docMk/>
            <pc:sldMk cId="881675394" sldId="262"/>
            <ac:spMk id="26" creationId="{FDE6483B-9FE5-0E14-E056-FF4C849FB39E}"/>
          </ac:spMkLst>
        </pc:spChg>
        <pc:spChg chg="add mod">
          <ac:chgData name="OSWALDO EMMANUEL FONSECA URIBE" userId="54165c13-dfa2-4054-a27e-170522c03138" providerId="ADAL" clId="{89DF80F2-10DB-4A3A-931B-AAB9A75BF15C}" dt="2023-11-11T11:43:33.727" v="543" actId="164"/>
          <ac:spMkLst>
            <pc:docMk/>
            <pc:sldMk cId="881675394" sldId="262"/>
            <ac:spMk id="27" creationId="{9B756A5A-48F9-13DE-BAA1-D01CA2FFE696}"/>
          </ac:spMkLst>
        </pc:spChg>
        <pc:spChg chg="add mod">
          <ac:chgData name="OSWALDO EMMANUEL FONSECA URIBE" userId="54165c13-dfa2-4054-a27e-170522c03138" providerId="ADAL" clId="{89DF80F2-10DB-4A3A-931B-AAB9A75BF15C}" dt="2023-11-11T11:43:33.727" v="543" actId="164"/>
          <ac:spMkLst>
            <pc:docMk/>
            <pc:sldMk cId="881675394" sldId="262"/>
            <ac:spMk id="28" creationId="{7D636775-F22D-C4BF-C72E-7DE9D1D0FB26}"/>
          </ac:spMkLst>
        </pc:spChg>
        <pc:spChg chg="add del">
          <ac:chgData name="OSWALDO EMMANUEL FONSECA URIBE" userId="54165c13-dfa2-4054-a27e-170522c03138" providerId="ADAL" clId="{89DF80F2-10DB-4A3A-931B-AAB9A75BF15C}" dt="2023-11-11T11:44:11.559" v="555" actId="22"/>
          <ac:spMkLst>
            <pc:docMk/>
            <pc:sldMk cId="881675394" sldId="262"/>
            <ac:spMk id="36" creationId="{74FE9479-A0A1-8735-BA4E-2E104B85EBA1}"/>
          </ac:spMkLst>
        </pc:spChg>
        <pc:spChg chg="add del">
          <ac:chgData name="OSWALDO EMMANUEL FONSECA URIBE" userId="54165c13-dfa2-4054-a27e-170522c03138" providerId="ADAL" clId="{89DF80F2-10DB-4A3A-931B-AAB9A75BF15C}" dt="2023-11-11T11:44:17.767" v="557" actId="22"/>
          <ac:spMkLst>
            <pc:docMk/>
            <pc:sldMk cId="881675394" sldId="262"/>
            <ac:spMk id="41" creationId="{F35105BC-27A4-5F28-3530-0A56FD8F196D}"/>
          </ac:spMkLst>
        </pc:spChg>
        <pc:spChg chg="add mod">
          <ac:chgData name="OSWALDO EMMANUEL FONSECA URIBE" userId="54165c13-dfa2-4054-a27e-170522c03138" providerId="ADAL" clId="{89DF80F2-10DB-4A3A-931B-AAB9A75BF15C}" dt="2023-11-11T11:45:19.653" v="585" actId="164"/>
          <ac:spMkLst>
            <pc:docMk/>
            <pc:sldMk cId="881675394" sldId="262"/>
            <ac:spMk id="42" creationId="{EDDE1964-A6DB-3B52-3CF2-8C8EE206B1BE}"/>
          </ac:spMkLst>
        </pc:spChg>
        <pc:spChg chg="add mod">
          <ac:chgData name="OSWALDO EMMANUEL FONSECA URIBE" userId="54165c13-dfa2-4054-a27e-170522c03138" providerId="ADAL" clId="{89DF80F2-10DB-4A3A-931B-AAB9A75BF15C}" dt="2023-11-11T11:45:19.653" v="585" actId="164"/>
          <ac:spMkLst>
            <pc:docMk/>
            <pc:sldMk cId="881675394" sldId="262"/>
            <ac:spMk id="43" creationId="{C36E50B6-1364-C0EC-FFF2-78F40CD8A13A}"/>
          </ac:spMkLst>
        </pc:spChg>
        <pc:grpChg chg="mod">
          <ac:chgData name="OSWALDO EMMANUEL FONSECA URIBE" userId="54165c13-dfa2-4054-a27e-170522c03138" providerId="ADAL" clId="{89DF80F2-10DB-4A3A-931B-AAB9A75BF15C}" dt="2023-11-11T11:40:05.375" v="462" actId="1076"/>
          <ac:grpSpMkLst>
            <pc:docMk/>
            <pc:sldMk cId="881675394" sldId="262"/>
            <ac:grpSpMk id="19" creationId="{3DD48752-60D7-1574-F060-2B035A8816B0}"/>
          </ac:grpSpMkLst>
        </pc:grpChg>
        <pc:grpChg chg="add mod">
          <ac:chgData name="OSWALDO EMMANUEL FONSECA URIBE" userId="54165c13-dfa2-4054-a27e-170522c03138" providerId="ADAL" clId="{89DF80F2-10DB-4A3A-931B-AAB9A75BF15C}" dt="2023-11-11T11:43:37.350" v="546" actId="164"/>
          <ac:grpSpMkLst>
            <pc:docMk/>
            <pc:sldMk cId="881675394" sldId="262"/>
            <ac:grpSpMk id="23" creationId="{D888E55E-9D2B-60C3-DCF7-A23C4B70A89D}"/>
          </ac:grpSpMkLst>
        </pc:grpChg>
        <pc:grpChg chg="add mod">
          <ac:chgData name="OSWALDO EMMANUEL FONSECA URIBE" userId="54165c13-dfa2-4054-a27e-170522c03138" providerId="ADAL" clId="{89DF80F2-10DB-4A3A-931B-AAB9A75BF15C}" dt="2023-11-11T11:43:33.727" v="543" actId="164"/>
          <ac:grpSpMkLst>
            <pc:docMk/>
            <pc:sldMk cId="881675394" sldId="262"/>
            <ac:grpSpMk id="25" creationId="{8B24977D-52B0-4AA3-1177-6DD989BC753A}"/>
          </ac:grpSpMkLst>
        </pc:grpChg>
        <pc:grpChg chg="add mod">
          <ac:chgData name="OSWALDO EMMANUEL FONSECA URIBE" userId="54165c13-dfa2-4054-a27e-170522c03138" providerId="ADAL" clId="{89DF80F2-10DB-4A3A-931B-AAB9A75BF15C}" dt="2023-11-11T11:43:37.350" v="546" actId="164"/>
          <ac:grpSpMkLst>
            <pc:docMk/>
            <pc:sldMk cId="881675394" sldId="262"/>
            <ac:grpSpMk id="33" creationId="{7C95F322-9A91-7C4E-ECD9-E09CD721D1A8}"/>
          </ac:grpSpMkLst>
        </pc:grpChg>
        <pc:grpChg chg="add mod">
          <ac:chgData name="OSWALDO EMMANUEL FONSECA URIBE" userId="54165c13-dfa2-4054-a27e-170522c03138" providerId="ADAL" clId="{89DF80F2-10DB-4A3A-931B-AAB9A75BF15C}" dt="2023-11-11T11:43:52.893" v="553" actId="1076"/>
          <ac:grpSpMkLst>
            <pc:docMk/>
            <pc:sldMk cId="881675394" sldId="262"/>
            <ac:grpSpMk id="34" creationId="{DE4B2B94-C6B1-DAA3-FC2E-49C4B6A657D8}"/>
          </ac:grpSpMkLst>
        </pc:grpChg>
        <pc:grpChg chg="add mod">
          <ac:chgData name="OSWALDO EMMANUEL FONSECA URIBE" userId="54165c13-dfa2-4054-a27e-170522c03138" providerId="ADAL" clId="{89DF80F2-10DB-4A3A-931B-AAB9A75BF15C}" dt="2023-11-11T11:45:21.336" v="586" actId="1076"/>
          <ac:grpSpMkLst>
            <pc:docMk/>
            <pc:sldMk cId="881675394" sldId="262"/>
            <ac:grpSpMk id="44" creationId="{64D8B3A0-D465-EA9D-0FE8-1A257EA53D0D}"/>
          </ac:grpSpMkLst>
        </pc:grpChg>
        <pc:picChg chg="add del mod">
          <ac:chgData name="OSWALDO EMMANUEL FONSECA URIBE" userId="54165c13-dfa2-4054-a27e-170522c03138" providerId="ADAL" clId="{89DF80F2-10DB-4A3A-931B-AAB9A75BF15C}" dt="2023-11-11T11:41:29.102" v="512" actId="478"/>
          <ac:picMkLst>
            <pc:docMk/>
            <pc:sldMk cId="881675394" sldId="262"/>
            <ac:picMk id="30" creationId="{F54EC05E-F81C-4C06-A24D-17D021033908}"/>
          </ac:picMkLst>
        </pc:picChg>
        <pc:picChg chg="add del mod">
          <ac:chgData name="OSWALDO EMMANUEL FONSECA URIBE" userId="54165c13-dfa2-4054-a27e-170522c03138" providerId="ADAL" clId="{89DF80F2-10DB-4A3A-931B-AAB9A75BF15C}" dt="2023-11-11T11:41:53.855" v="521" actId="478"/>
          <ac:picMkLst>
            <pc:docMk/>
            <pc:sldMk cId="881675394" sldId="262"/>
            <ac:picMk id="32" creationId="{76C05513-81B3-FD36-300E-4072B09ADE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7.png"/><Relationship Id="rId5" Type="http://schemas.openxmlformats.org/officeDocument/2006/relationships/image" Target="../media/image12.png"/><Relationship Id="rId15" Type="http://schemas.openxmlformats.org/officeDocument/2006/relationships/image" Target="../media/image2.svg"/><Relationship Id="rId10" Type="http://schemas.openxmlformats.org/officeDocument/2006/relationships/image" Target="../media/image6.svg"/><Relationship Id="rId4" Type="http://schemas.openxmlformats.org/officeDocument/2006/relationships/image" Target="../media/image10.svg"/><Relationship Id="rId9" Type="http://schemas.openxmlformats.org/officeDocument/2006/relationships/image" Target="../media/image5.png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image" Target="../media/image14.png"/><Relationship Id="rId17" Type="http://schemas.openxmlformats.org/officeDocument/2006/relationships/image" Target="../media/image21.jpeg"/><Relationship Id="rId2" Type="http://schemas.openxmlformats.org/officeDocument/2006/relationships/image" Target="../media/image8.png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7.png"/><Relationship Id="rId5" Type="http://schemas.openxmlformats.org/officeDocument/2006/relationships/image" Target="../media/image12.png"/><Relationship Id="rId15" Type="http://schemas.openxmlformats.org/officeDocument/2006/relationships/image" Target="../media/image2.svg"/><Relationship Id="rId10" Type="http://schemas.openxmlformats.org/officeDocument/2006/relationships/image" Target="../media/image6.svg"/><Relationship Id="rId4" Type="http://schemas.openxmlformats.org/officeDocument/2006/relationships/image" Target="../media/image10.svg"/><Relationship Id="rId9" Type="http://schemas.openxmlformats.org/officeDocument/2006/relationships/image" Target="../media/image5.png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6.svg"/><Relationship Id="rId18" Type="http://schemas.openxmlformats.org/officeDocument/2006/relationships/image" Target="../media/image24.jpe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23.jpeg"/><Relationship Id="rId2" Type="http://schemas.openxmlformats.org/officeDocument/2006/relationships/image" Target="../media/image8.png"/><Relationship Id="rId16" Type="http://schemas.openxmlformats.org/officeDocument/2006/relationships/image" Target="../media/image22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.svg"/><Relationship Id="rId5" Type="http://schemas.openxmlformats.org/officeDocument/2006/relationships/image" Target="../media/image12.png"/><Relationship Id="rId15" Type="http://schemas.openxmlformats.org/officeDocument/2006/relationships/image" Target="../media/image14.png"/><Relationship Id="rId10" Type="http://schemas.openxmlformats.org/officeDocument/2006/relationships/image" Target="../media/image1.png"/><Relationship Id="rId19" Type="http://schemas.openxmlformats.org/officeDocument/2006/relationships/image" Target="../media/image25.jpe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18" Type="http://schemas.openxmlformats.org/officeDocument/2006/relationships/image" Target="../media/image27.jpe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26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5" Type="http://schemas.openxmlformats.org/officeDocument/2006/relationships/image" Target="../media/image15.png"/><Relationship Id="rId10" Type="http://schemas.openxmlformats.org/officeDocument/2006/relationships/image" Target="../media/image4.svg"/><Relationship Id="rId4" Type="http://schemas.openxmlformats.org/officeDocument/2006/relationships/image" Target="../media/image10.svg"/><Relationship Id="rId9" Type="http://schemas.openxmlformats.org/officeDocument/2006/relationships/image" Target="../media/image3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image" Target="../media/image2.svg"/><Relationship Id="rId17" Type="http://schemas.openxmlformats.org/officeDocument/2006/relationships/image" Target="../media/image28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.png"/><Relationship Id="rId5" Type="http://schemas.openxmlformats.org/officeDocument/2006/relationships/image" Target="../media/image12.png"/><Relationship Id="rId1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image" Target="../media/image14.png"/><Relationship Id="rId1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820298">
            <a:off x="1241400" y="1528620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1820298">
            <a:off x="3002133" y="1528620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 rot="1820298">
            <a:off x="4769936" y="1528620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5" name="Group 5"/>
          <p:cNvGrpSpPr/>
          <p:nvPr/>
        </p:nvGrpSpPr>
        <p:grpSpPr>
          <a:xfrm>
            <a:off x="2717221" y="4220780"/>
            <a:ext cx="2467950" cy="2376534"/>
            <a:chOff x="0" y="0"/>
            <a:chExt cx="3290600" cy="3168712"/>
          </a:xfrm>
        </p:grpSpPr>
        <p:sp>
          <p:nvSpPr>
            <p:cNvPr id="6" name="Freeform 6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Freeform 7"/>
            <p:cNvSpPr/>
            <p:nvPr/>
          </p:nvSpPr>
          <p:spPr>
            <a:xfrm>
              <a:off x="859599" y="802941"/>
              <a:ext cx="1571402" cy="1562830"/>
            </a:xfrm>
            <a:custGeom>
              <a:avLst/>
              <a:gdLst/>
              <a:ahLst/>
              <a:cxnLst/>
              <a:rect l="l" t="t" r="r" b="b"/>
              <a:pathLst>
                <a:path w="1571402" h="1562830">
                  <a:moveTo>
                    <a:pt x="0" y="0"/>
                  </a:moveTo>
                  <a:lnTo>
                    <a:pt x="1571402" y="0"/>
                  </a:lnTo>
                  <a:lnTo>
                    <a:pt x="1571402" y="1562830"/>
                  </a:lnTo>
                  <a:lnTo>
                    <a:pt x="0" y="1562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607898" y="2704323"/>
            <a:ext cx="2467950" cy="2376534"/>
            <a:chOff x="0" y="0"/>
            <a:chExt cx="3290600" cy="3168712"/>
          </a:xfrm>
        </p:grpSpPr>
        <p:sp>
          <p:nvSpPr>
            <p:cNvPr id="9" name="Freeform 9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717981" y="657037"/>
              <a:ext cx="1854638" cy="1854638"/>
            </a:xfrm>
            <a:custGeom>
              <a:avLst/>
              <a:gdLst/>
              <a:ahLst/>
              <a:cxnLst/>
              <a:rect l="l" t="t" r="r" b="b"/>
              <a:pathLst>
                <a:path w="1854638" h="1854638">
                  <a:moveTo>
                    <a:pt x="0" y="0"/>
                  </a:moveTo>
                  <a:lnTo>
                    <a:pt x="1854638" y="0"/>
                  </a:lnTo>
                  <a:lnTo>
                    <a:pt x="1854638" y="1854638"/>
                  </a:lnTo>
                  <a:lnTo>
                    <a:pt x="0" y="18546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1" name="Freeform 11"/>
          <p:cNvSpPr/>
          <p:nvPr/>
        </p:nvSpPr>
        <p:spPr>
          <a:xfrm rot="1820298">
            <a:off x="341247" y="3071219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Freeform 12"/>
          <p:cNvSpPr/>
          <p:nvPr/>
        </p:nvSpPr>
        <p:spPr>
          <a:xfrm rot="1820298">
            <a:off x="341247" y="6124884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1"/>
                </a:lnTo>
                <a:lnTo>
                  <a:pt x="0" y="16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13" name="Group 13"/>
          <p:cNvGrpSpPr/>
          <p:nvPr/>
        </p:nvGrpSpPr>
        <p:grpSpPr>
          <a:xfrm>
            <a:off x="-2842" y="-1"/>
            <a:ext cx="18290842" cy="1232521"/>
            <a:chOff x="0" y="0"/>
            <a:chExt cx="11204418" cy="79404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5" name="Freeform 15"/>
          <p:cNvSpPr/>
          <p:nvPr/>
        </p:nvSpPr>
        <p:spPr>
          <a:xfrm>
            <a:off x="1320038" y="63678"/>
            <a:ext cx="1258296" cy="1097825"/>
          </a:xfrm>
          <a:custGeom>
            <a:avLst/>
            <a:gdLst/>
            <a:ahLst/>
            <a:cxnLst/>
            <a:rect l="l" t="t" r="r" b="b"/>
            <a:pathLst>
              <a:path w="1258296" h="1097825">
                <a:moveTo>
                  <a:pt x="0" y="0"/>
                </a:moveTo>
                <a:lnTo>
                  <a:pt x="1258296" y="0"/>
                </a:lnTo>
                <a:lnTo>
                  <a:pt x="1258296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30790" r="-214338" b="-129495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6" name="Freeform 16"/>
          <p:cNvSpPr/>
          <p:nvPr/>
        </p:nvSpPr>
        <p:spPr>
          <a:xfrm rot="1563487">
            <a:off x="-1075504" y="-7158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49"/>
                </a:lnTo>
                <a:lnTo>
                  <a:pt x="0" y="16963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7" name="Freeform 17"/>
          <p:cNvSpPr/>
          <p:nvPr/>
        </p:nvSpPr>
        <p:spPr>
          <a:xfrm rot="-5400000">
            <a:off x="16717349" y="-9119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50"/>
                </a:lnTo>
                <a:lnTo>
                  <a:pt x="0" y="16963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18" name="Group 18"/>
          <p:cNvGrpSpPr/>
          <p:nvPr/>
        </p:nvGrpSpPr>
        <p:grpSpPr>
          <a:xfrm>
            <a:off x="12312234" y="5873816"/>
            <a:ext cx="2718790" cy="3249688"/>
            <a:chOff x="0" y="0"/>
            <a:chExt cx="1482282" cy="177172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82283" cy="1771728"/>
            </a:xfrm>
            <a:custGeom>
              <a:avLst/>
              <a:gdLst/>
              <a:ahLst/>
              <a:cxnLst/>
              <a:rect l="l" t="t" r="r" b="b"/>
              <a:pathLst>
                <a:path w="1482283" h="1771728">
                  <a:moveTo>
                    <a:pt x="1357822" y="1771728"/>
                  </a:moveTo>
                  <a:lnTo>
                    <a:pt x="124460" y="1771728"/>
                  </a:lnTo>
                  <a:cubicBezTo>
                    <a:pt x="55880" y="1771728"/>
                    <a:pt x="0" y="1715848"/>
                    <a:pt x="0" y="164726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57823" y="0"/>
                  </a:lnTo>
                  <a:cubicBezTo>
                    <a:pt x="1426402" y="0"/>
                    <a:pt x="1482283" y="55880"/>
                    <a:pt x="1482283" y="124460"/>
                  </a:cubicBezTo>
                  <a:lnTo>
                    <a:pt x="1482283" y="1647268"/>
                  </a:lnTo>
                  <a:cubicBezTo>
                    <a:pt x="1482283" y="1715848"/>
                    <a:pt x="1426402" y="1771728"/>
                    <a:pt x="1357823" y="1771728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21697" y="6227168"/>
            <a:ext cx="2524516" cy="2896337"/>
            <a:chOff x="0" y="0"/>
            <a:chExt cx="1215851" cy="13949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15851" cy="1394927"/>
            </a:xfrm>
            <a:custGeom>
              <a:avLst/>
              <a:gdLst/>
              <a:ahLst/>
              <a:cxnLst/>
              <a:rect l="l" t="t" r="r" b="b"/>
              <a:pathLst>
                <a:path w="1215851" h="1394927">
                  <a:moveTo>
                    <a:pt x="1091391" y="1394926"/>
                  </a:moveTo>
                  <a:lnTo>
                    <a:pt x="124460" y="1394926"/>
                  </a:lnTo>
                  <a:cubicBezTo>
                    <a:pt x="55880" y="1394926"/>
                    <a:pt x="0" y="1339047"/>
                    <a:pt x="0" y="12704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91391" y="0"/>
                  </a:lnTo>
                  <a:cubicBezTo>
                    <a:pt x="1159971" y="0"/>
                    <a:pt x="1215851" y="55880"/>
                    <a:pt x="1215851" y="124460"/>
                  </a:cubicBezTo>
                  <a:lnTo>
                    <a:pt x="1215851" y="1270467"/>
                  </a:lnTo>
                  <a:cubicBezTo>
                    <a:pt x="1215851" y="1339047"/>
                    <a:pt x="1159971" y="1394927"/>
                    <a:pt x="1091391" y="139492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3" name="Freeform 23"/>
          <p:cNvSpPr/>
          <p:nvPr/>
        </p:nvSpPr>
        <p:spPr>
          <a:xfrm>
            <a:off x="12421697" y="5967474"/>
            <a:ext cx="2524516" cy="2525021"/>
          </a:xfrm>
          <a:custGeom>
            <a:avLst/>
            <a:gdLst/>
            <a:ahLst/>
            <a:cxnLst/>
            <a:rect l="l" t="t" r="r" b="b"/>
            <a:pathLst>
              <a:path w="6350000" h="6351270">
                <a:moveTo>
                  <a:pt x="0" y="5955030"/>
                </a:moveTo>
                <a:lnTo>
                  <a:pt x="0" y="394970"/>
                </a:lnTo>
                <a:cubicBezTo>
                  <a:pt x="0" y="176530"/>
                  <a:pt x="176530" y="0"/>
                  <a:pt x="394970" y="0"/>
                </a:cubicBezTo>
                <a:lnTo>
                  <a:pt x="5956300" y="0"/>
                </a:lnTo>
                <a:cubicBezTo>
                  <a:pt x="6173470" y="0"/>
                  <a:pt x="6350000" y="176530"/>
                  <a:pt x="6350000" y="394970"/>
                </a:cubicBezTo>
                <a:cubicBezTo>
                  <a:pt x="6350000" y="394970"/>
                  <a:pt x="6350000" y="394970"/>
                  <a:pt x="6350000" y="394970"/>
                </a:cubicBezTo>
                <a:lnTo>
                  <a:pt x="6350000" y="5956300"/>
                </a:lnTo>
                <a:cubicBezTo>
                  <a:pt x="6350000" y="6174740"/>
                  <a:pt x="6173470" y="6351270"/>
                  <a:pt x="5955030" y="6351270"/>
                </a:cubicBezTo>
                <a:lnTo>
                  <a:pt x="5955030" y="6351270"/>
                </a:lnTo>
                <a:lnTo>
                  <a:pt x="394970" y="6351270"/>
                </a:lnTo>
                <a:cubicBezTo>
                  <a:pt x="176530" y="6350000"/>
                  <a:pt x="0" y="6173470"/>
                  <a:pt x="0" y="5955030"/>
                </a:cubicBezTo>
                <a:cubicBezTo>
                  <a:pt x="0" y="5955030"/>
                  <a:pt x="0" y="5955030"/>
                  <a:pt x="0" y="5955030"/>
                </a:cubicBezTo>
                <a:close/>
              </a:path>
            </a:pathLst>
          </a:custGeom>
          <a:blipFill>
            <a:blip r:embed="rId12"/>
            <a:stretch>
              <a:fillRect l="-10" r="-10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24" name="Freeform 24"/>
          <p:cNvSpPr/>
          <p:nvPr/>
        </p:nvSpPr>
        <p:spPr>
          <a:xfrm>
            <a:off x="13093685" y="63899"/>
            <a:ext cx="3874677" cy="1097825"/>
          </a:xfrm>
          <a:custGeom>
            <a:avLst/>
            <a:gdLst/>
            <a:ahLst/>
            <a:cxnLst/>
            <a:rect l="l" t="t" r="r" b="b"/>
            <a:pathLst>
              <a:path w="3874677" h="1097825">
                <a:moveTo>
                  <a:pt x="0" y="0"/>
                </a:moveTo>
                <a:lnTo>
                  <a:pt x="3874677" y="0"/>
                </a:lnTo>
                <a:lnTo>
                  <a:pt x="3874677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25" name="Group 25"/>
          <p:cNvGrpSpPr/>
          <p:nvPr/>
        </p:nvGrpSpPr>
        <p:grpSpPr>
          <a:xfrm>
            <a:off x="0" y="9638871"/>
            <a:ext cx="18290842" cy="648129"/>
            <a:chOff x="0" y="0"/>
            <a:chExt cx="11204418" cy="79404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6335" y="9717415"/>
            <a:ext cx="1735820" cy="515473"/>
            <a:chOff x="0" y="0"/>
            <a:chExt cx="2314426" cy="68729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98472" cy="687297"/>
            </a:xfrm>
            <a:custGeom>
              <a:avLst/>
              <a:gdLst/>
              <a:ahLst/>
              <a:cxnLst/>
              <a:rect l="l" t="t" r="r" b="b"/>
              <a:pathLst>
                <a:path w="698472" h="687297">
                  <a:moveTo>
                    <a:pt x="0" y="0"/>
                  </a:moveTo>
                  <a:lnTo>
                    <a:pt x="698472" y="0"/>
                  </a:lnTo>
                  <a:lnTo>
                    <a:pt x="698472" y="687297"/>
                  </a:lnTo>
                  <a:lnTo>
                    <a:pt x="0" y="687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97632" y="50409"/>
              <a:ext cx="1516794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39"/>
                </a:lnSpc>
              </a:pPr>
              <a:r>
                <a:rPr lang="en-US" sz="1314">
                  <a:solidFill>
                    <a:srgbClr val="000000"/>
                  </a:solidFill>
                  <a:latin typeface="League Spartan Bold"/>
                </a:rPr>
                <a:t>Patrocinado por GitHub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9621020" y="9717415"/>
            <a:ext cx="2585200" cy="1789610"/>
          </a:xfrm>
          <a:custGeom>
            <a:avLst/>
            <a:gdLst/>
            <a:ahLst/>
            <a:cxnLst/>
            <a:rect l="l" t="t" r="r" b="b"/>
            <a:pathLst>
              <a:path w="2585200" h="1789610">
                <a:moveTo>
                  <a:pt x="0" y="0"/>
                </a:moveTo>
                <a:lnTo>
                  <a:pt x="2585199" y="0"/>
                </a:lnTo>
                <a:lnTo>
                  <a:pt x="2585199" y="1789610"/>
                </a:lnTo>
                <a:lnTo>
                  <a:pt x="0" y="17896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1" name="Group 31"/>
          <p:cNvGrpSpPr/>
          <p:nvPr/>
        </p:nvGrpSpPr>
        <p:grpSpPr>
          <a:xfrm>
            <a:off x="1829451" y="2704323"/>
            <a:ext cx="2467950" cy="2376534"/>
            <a:chOff x="0" y="0"/>
            <a:chExt cx="3290600" cy="3168712"/>
          </a:xfrm>
        </p:grpSpPr>
        <p:sp>
          <p:nvSpPr>
            <p:cNvPr id="32" name="Freeform 32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671171" y="929254"/>
              <a:ext cx="1948258" cy="1310204"/>
            </a:xfrm>
            <a:custGeom>
              <a:avLst/>
              <a:gdLst/>
              <a:ahLst/>
              <a:cxnLst/>
              <a:rect l="l" t="t" r="r" b="b"/>
              <a:pathLst>
                <a:path w="1948258" h="1310204">
                  <a:moveTo>
                    <a:pt x="0" y="0"/>
                  </a:moveTo>
                  <a:lnTo>
                    <a:pt x="1948258" y="0"/>
                  </a:lnTo>
                  <a:lnTo>
                    <a:pt x="1948258" y="1310204"/>
                  </a:lnTo>
                  <a:lnTo>
                    <a:pt x="0" y="1310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956488" y="4220780"/>
            <a:ext cx="2467950" cy="2376534"/>
            <a:chOff x="0" y="0"/>
            <a:chExt cx="3290600" cy="3168712"/>
          </a:xfrm>
        </p:grpSpPr>
        <p:sp>
          <p:nvSpPr>
            <p:cNvPr id="35" name="Freeform 35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889347" y="655077"/>
              <a:ext cx="1511906" cy="1858558"/>
            </a:xfrm>
            <a:custGeom>
              <a:avLst/>
              <a:gdLst/>
              <a:ahLst/>
              <a:cxnLst/>
              <a:rect l="l" t="t" r="r" b="b"/>
              <a:pathLst>
                <a:path w="1511906" h="1858558">
                  <a:moveTo>
                    <a:pt x="0" y="0"/>
                  </a:moveTo>
                  <a:lnTo>
                    <a:pt x="1511906" y="0"/>
                  </a:lnTo>
                  <a:lnTo>
                    <a:pt x="1511906" y="1858558"/>
                  </a:lnTo>
                  <a:lnTo>
                    <a:pt x="0" y="18585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-171241" t="-51205" r="-44405" b="-105567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3832617" y="7831004"/>
            <a:ext cx="5064345" cy="1053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CFFFF"/>
                </a:solidFill>
                <a:latin typeface="League Spartan Bold"/>
              </a:rPr>
              <a:t>By. </a:t>
            </a:r>
            <a:r>
              <a:rPr lang="en-US" sz="2000">
                <a:solidFill>
                  <a:srgbClr val="FFFFFF"/>
                </a:solidFill>
                <a:latin typeface="League Spartan Bold"/>
              </a:rPr>
              <a:t>Oswaldo Emmanuel Fonseca Uribe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League Spartan Bold"/>
              </a:rPr>
              <a:t>Licenciatura e Ingeniería en Física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League Spartan Bold"/>
              </a:rPr>
              <a:t>7mo Semestre</a:t>
            </a:r>
          </a:p>
        </p:txBody>
      </p:sp>
      <p:sp>
        <p:nvSpPr>
          <p:cNvPr id="38" name="Freeform 38"/>
          <p:cNvSpPr/>
          <p:nvPr/>
        </p:nvSpPr>
        <p:spPr>
          <a:xfrm rot="1820298">
            <a:off x="1513973" y="7380136"/>
            <a:ext cx="2244674" cy="1942663"/>
          </a:xfrm>
          <a:custGeom>
            <a:avLst/>
            <a:gdLst/>
            <a:ahLst/>
            <a:cxnLst/>
            <a:rect l="l" t="t" r="r" b="b"/>
            <a:pathLst>
              <a:path w="2244674" h="1942663">
                <a:moveTo>
                  <a:pt x="0" y="0"/>
                </a:moveTo>
                <a:lnTo>
                  <a:pt x="2244675" y="0"/>
                </a:lnTo>
                <a:lnTo>
                  <a:pt x="2244675" y="1942664"/>
                </a:lnTo>
                <a:lnTo>
                  <a:pt x="0" y="194266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9" name="Group 39"/>
          <p:cNvGrpSpPr/>
          <p:nvPr/>
        </p:nvGrpSpPr>
        <p:grpSpPr>
          <a:xfrm>
            <a:off x="1780035" y="7355074"/>
            <a:ext cx="1712552" cy="1992788"/>
            <a:chOff x="0" y="0"/>
            <a:chExt cx="6985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19"/>
              <a:stretch>
                <a:fillRect l="-116442" t="-73005" r="-63385" b="-67471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2421697" y="8539232"/>
            <a:ext cx="2524516" cy="422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 err="1">
                <a:solidFill>
                  <a:srgbClr val="FFFFFF"/>
                </a:solidFill>
                <a:latin typeface="League Spartan Bold"/>
              </a:rPr>
              <a:t>Hablame</a:t>
            </a:r>
            <a:r>
              <a:rPr lang="en-US" sz="2499" dirty="0">
                <a:solidFill>
                  <a:srgbClr val="FFFFFF"/>
                </a:solidFill>
                <a:latin typeface="League Spartan Bold"/>
              </a:rPr>
              <a:t> de </a:t>
            </a:r>
            <a:r>
              <a:rPr lang="en-US" sz="2499" dirty="0" err="1">
                <a:solidFill>
                  <a:srgbClr val="FFFFFF"/>
                </a:solidFill>
                <a:latin typeface="League Spartan Bold"/>
              </a:rPr>
              <a:t>ti</a:t>
            </a:r>
            <a:endParaRPr lang="en-US" sz="2499" dirty="0">
              <a:solidFill>
                <a:srgbClr val="FFFFFF"/>
              </a:solidFill>
              <a:latin typeface="League Spartan Bold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2716119" y="101674"/>
            <a:ext cx="3561643" cy="952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dirty="0" err="1">
                <a:solidFill>
                  <a:srgbClr val="000000"/>
                </a:solidFill>
                <a:latin typeface="League Spartan Bold"/>
              </a:rPr>
              <a:t>Bee</a:t>
            </a:r>
            <a:r>
              <a:rPr lang="en-US" sz="5499" dirty="0" err="1">
                <a:solidFill>
                  <a:srgbClr val="FBC644"/>
                </a:solidFill>
                <a:latin typeface="League Spartan Bold"/>
              </a:rPr>
              <a:t>Py</a:t>
            </a:r>
            <a:r>
              <a:rPr lang="en-US" sz="5499" dirty="0">
                <a:solidFill>
                  <a:srgbClr val="000000"/>
                </a:solidFill>
                <a:latin typeface="League Spartan Bold"/>
              </a:rPr>
              <a:t> 3</a:t>
            </a:r>
            <a:r>
              <a:rPr lang="en-US" sz="5499" dirty="0">
                <a:solidFill>
                  <a:srgbClr val="FBC644"/>
                </a:solidFill>
                <a:latin typeface="League Spartan Bold"/>
              </a:rPr>
              <a:t>.</a:t>
            </a:r>
            <a:r>
              <a:rPr lang="en-US" sz="5499" dirty="0">
                <a:solidFill>
                  <a:srgbClr val="000000"/>
                </a:solidFill>
                <a:latin typeface="League Spartan Bold"/>
              </a:rPr>
              <a:t>5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537229" y="2381250"/>
            <a:ext cx="11079726" cy="254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080"/>
              </a:lnSpc>
              <a:spcBef>
                <a:spcPct val="0"/>
              </a:spcBef>
            </a:pP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TinyML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 </a:t>
            </a:r>
            <a:r>
              <a:rPr lang="en-US" sz="7200" dirty="0">
                <a:latin typeface="League Spartan Bold"/>
              </a:rPr>
              <a:t>-</a:t>
            </a:r>
            <a:r>
              <a:rPr lang="en-US" sz="7200" dirty="0">
                <a:solidFill>
                  <a:srgbClr val="000000"/>
                </a:solidFill>
                <a:latin typeface="League Spartan Bold"/>
              </a:rPr>
              <a:t> </a:t>
            </a:r>
            <a:r>
              <a:rPr lang="en-US" sz="7200" dirty="0">
                <a:solidFill>
                  <a:srgbClr val="366994"/>
                </a:solidFill>
                <a:latin typeface="League Spartan Bold"/>
              </a:rPr>
              <a:t>El </a:t>
            </a:r>
            <a:r>
              <a:rPr lang="en-US" sz="7200" dirty="0" err="1">
                <a:solidFill>
                  <a:srgbClr val="366994"/>
                </a:solidFill>
                <a:latin typeface="League Spartan Bold"/>
              </a:rPr>
              <a:t>poder</a:t>
            </a:r>
            <a:r>
              <a:rPr lang="en-US" sz="7200" dirty="0">
                <a:solidFill>
                  <a:srgbClr val="366994"/>
                </a:solidFill>
                <a:latin typeface="League Spartan Bold"/>
              </a:rPr>
              <a:t> de </a:t>
            </a:r>
            <a:r>
              <a:rPr lang="en-US" sz="7200" dirty="0" err="1">
                <a:solidFill>
                  <a:srgbClr val="366994"/>
                </a:solidFill>
                <a:latin typeface="League Spartan Bold"/>
              </a:rPr>
              <a:t>los</a:t>
            </a:r>
            <a:r>
              <a:rPr lang="en-US" sz="7200" dirty="0">
                <a:solidFill>
                  <a:srgbClr val="366994"/>
                </a:solidFill>
                <a:latin typeface="League Spartan Bold"/>
              </a:rPr>
              <a:t> </a:t>
            </a:r>
            <a:r>
              <a:rPr lang="en-US" sz="7200" dirty="0" err="1">
                <a:solidFill>
                  <a:srgbClr val="366994"/>
                </a:solidFill>
                <a:latin typeface="League Spartan Bold"/>
              </a:rPr>
              <a:t>microcontroladores</a:t>
            </a:r>
            <a:endParaRPr lang="en-US" sz="7200" dirty="0">
              <a:solidFill>
                <a:srgbClr val="366994"/>
              </a:solidFill>
              <a:latin typeface="League Spartan Bold"/>
            </a:endParaRPr>
          </a:p>
        </p:txBody>
      </p:sp>
      <p:pic>
        <p:nvPicPr>
          <p:cNvPr id="45" name="Imagen 44" descr="Forma&#10;&#10;Descripción generada automáticamente con confianza media">
            <a:extLst>
              <a:ext uri="{FF2B5EF4-FFF2-40B4-BE49-F238E27FC236}">
                <a16:creationId xmlns:a16="http://schemas.microsoft.com/office/drawing/2014/main" id="{D5FB8D60-7B58-F1B9-B46B-DAEDE58B47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10" y="9628214"/>
            <a:ext cx="2523747" cy="669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42" y="-1"/>
            <a:ext cx="18290842" cy="1232521"/>
            <a:chOff x="0" y="0"/>
            <a:chExt cx="11204418" cy="794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Freeform 4"/>
          <p:cNvSpPr/>
          <p:nvPr/>
        </p:nvSpPr>
        <p:spPr>
          <a:xfrm>
            <a:off x="1320038" y="63678"/>
            <a:ext cx="1258296" cy="1097825"/>
          </a:xfrm>
          <a:custGeom>
            <a:avLst/>
            <a:gdLst/>
            <a:ahLst/>
            <a:cxnLst/>
            <a:rect l="l" t="t" r="r" b="b"/>
            <a:pathLst>
              <a:path w="1258296" h="1097825">
                <a:moveTo>
                  <a:pt x="0" y="0"/>
                </a:moveTo>
                <a:lnTo>
                  <a:pt x="1258296" y="0"/>
                </a:lnTo>
                <a:lnTo>
                  <a:pt x="1258296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0790" r="-214338" b="-129495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1563487">
            <a:off x="-1075504" y="-7158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49"/>
                </a:lnTo>
                <a:lnTo>
                  <a:pt x="0" y="16963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 rot="-5400000">
            <a:off x="16717349" y="-9119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50"/>
                </a:lnTo>
                <a:lnTo>
                  <a:pt x="0" y="1696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13093685" y="63899"/>
            <a:ext cx="3874677" cy="1097825"/>
          </a:xfrm>
          <a:custGeom>
            <a:avLst/>
            <a:gdLst/>
            <a:ahLst/>
            <a:cxnLst/>
            <a:rect l="l" t="t" r="r" b="b"/>
            <a:pathLst>
              <a:path w="3874677" h="1097825">
                <a:moveTo>
                  <a:pt x="0" y="0"/>
                </a:moveTo>
                <a:lnTo>
                  <a:pt x="3874677" y="0"/>
                </a:lnTo>
                <a:lnTo>
                  <a:pt x="3874677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8" name="Group 8"/>
          <p:cNvGrpSpPr/>
          <p:nvPr/>
        </p:nvGrpSpPr>
        <p:grpSpPr>
          <a:xfrm>
            <a:off x="0" y="9638871"/>
            <a:ext cx="18290842" cy="648129"/>
            <a:chOff x="0" y="0"/>
            <a:chExt cx="11204418" cy="79404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6335" y="9717415"/>
            <a:ext cx="1735820" cy="515473"/>
            <a:chOff x="0" y="0"/>
            <a:chExt cx="2314426" cy="6872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98472" cy="687297"/>
            </a:xfrm>
            <a:custGeom>
              <a:avLst/>
              <a:gdLst/>
              <a:ahLst/>
              <a:cxnLst/>
              <a:rect l="l" t="t" r="r" b="b"/>
              <a:pathLst>
                <a:path w="698472" h="687297">
                  <a:moveTo>
                    <a:pt x="0" y="0"/>
                  </a:moveTo>
                  <a:lnTo>
                    <a:pt x="698472" y="0"/>
                  </a:lnTo>
                  <a:lnTo>
                    <a:pt x="698472" y="687297"/>
                  </a:lnTo>
                  <a:lnTo>
                    <a:pt x="0" y="687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97632" y="50409"/>
              <a:ext cx="1516794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39"/>
                </a:lnSpc>
              </a:pPr>
              <a:r>
                <a:rPr lang="en-US" sz="1314">
                  <a:solidFill>
                    <a:srgbClr val="000000"/>
                  </a:solidFill>
                  <a:latin typeface="League Spartan Bold"/>
                </a:rPr>
                <a:t>Patrocinado por GitHub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9621020" y="9717415"/>
            <a:ext cx="2585200" cy="1789610"/>
          </a:xfrm>
          <a:custGeom>
            <a:avLst/>
            <a:gdLst/>
            <a:ahLst/>
            <a:cxnLst/>
            <a:rect l="l" t="t" r="r" b="b"/>
            <a:pathLst>
              <a:path w="2585200" h="1789610">
                <a:moveTo>
                  <a:pt x="0" y="0"/>
                </a:moveTo>
                <a:lnTo>
                  <a:pt x="2585199" y="0"/>
                </a:lnTo>
                <a:lnTo>
                  <a:pt x="2585199" y="1789610"/>
                </a:lnTo>
                <a:lnTo>
                  <a:pt x="0" y="1789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TextBox 14"/>
          <p:cNvSpPr txBox="1"/>
          <p:nvPr/>
        </p:nvSpPr>
        <p:spPr>
          <a:xfrm>
            <a:off x="2716119" y="101674"/>
            <a:ext cx="3561643" cy="92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League Spartan Bold"/>
              </a:rPr>
              <a:t>Bee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Py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 3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.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5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515063" y="4528458"/>
            <a:ext cx="2485628" cy="982834"/>
            <a:chOff x="0" y="0"/>
            <a:chExt cx="3314171" cy="1310445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3314171" cy="1310445"/>
              <a:chOff x="0" y="0"/>
              <a:chExt cx="3563401" cy="140899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3563401" cy="1408992"/>
              </a:xfrm>
              <a:custGeom>
                <a:avLst/>
                <a:gdLst/>
                <a:ahLst/>
                <a:cxnLst/>
                <a:rect l="l" t="t" r="r" b="b"/>
                <a:pathLst>
                  <a:path w="3563401" h="1408992">
                    <a:moveTo>
                      <a:pt x="3438941" y="1408992"/>
                    </a:moveTo>
                    <a:lnTo>
                      <a:pt x="124460" y="1408992"/>
                    </a:lnTo>
                    <a:cubicBezTo>
                      <a:pt x="55880" y="1408992"/>
                      <a:pt x="0" y="1353112"/>
                      <a:pt x="0" y="12845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438941" y="0"/>
                    </a:lnTo>
                    <a:cubicBezTo>
                      <a:pt x="3507521" y="0"/>
                      <a:pt x="3563401" y="55880"/>
                      <a:pt x="3563401" y="124460"/>
                    </a:cubicBezTo>
                    <a:lnTo>
                      <a:pt x="3563401" y="1284532"/>
                    </a:lnTo>
                    <a:cubicBezTo>
                      <a:pt x="3563401" y="1353112"/>
                      <a:pt x="3507521" y="1408992"/>
                      <a:pt x="3438941" y="1408992"/>
                    </a:cubicBezTo>
                    <a:close/>
                  </a:path>
                </a:pathLst>
              </a:custGeom>
              <a:solidFill>
                <a:srgbClr val="FFF2B7"/>
              </a:solidFill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68065" y="83726"/>
              <a:ext cx="3178041" cy="11057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01"/>
                </a:lnSpc>
              </a:pPr>
              <a:r>
                <a:rPr lang="en-US" sz="2429">
                  <a:solidFill>
                    <a:srgbClr val="122348"/>
                  </a:solidFill>
                  <a:latin typeface="League Spartan Bold"/>
                </a:rPr>
                <a:t>¿Qué es un circuito?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800858" y="3623983"/>
            <a:ext cx="4357013" cy="454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8"/>
              </a:lnSpc>
            </a:pPr>
            <a:r>
              <a:rPr lang="en-US" sz="2699">
                <a:solidFill>
                  <a:srgbClr val="000000"/>
                </a:solidFill>
                <a:latin typeface="League Spartan Bold"/>
              </a:rPr>
              <a:t>En el taller aprenderan: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2481009" y="4528458"/>
            <a:ext cx="3166121" cy="982707"/>
            <a:chOff x="0" y="0"/>
            <a:chExt cx="4221494" cy="1310276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4221494" cy="1310276"/>
              <a:chOff x="0" y="0"/>
              <a:chExt cx="4538957" cy="140881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4538957" cy="1408811"/>
              </a:xfrm>
              <a:custGeom>
                <a:avLst/>
                <a:gdLst/>
                <a:ahLst/>
                <a:cxnLst/>
                <a:rect l="l" t="t" r="r" b="b"/>
                <a:pathLst>
                  <a:path w="4538957" h="1408811">
                    <a:moveTo>
                      <a:pt x="4414496" y="1408810"/>
                    </a:moveTo>
                    <a:lnTo>
                      <a:pt x="124460" y="1408810"/>
                    </a:lnTo>
                    <a:cubicBezTo>
                      <a:pt x="55880" y="1408810"/>
                      <a:pt x="0" y="1352930"/>
                      <a:pt x="0" y="128435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414497" y="0"/>
                    </a:lnTo>
                    <a:cubicBezTo>
                      <a:pt x="4483077" y="0"/>
                      <a:pt x="4538957" y="55880"/>
                      <a:pt x="4538957" y="124460"/>
                    </a:cubicBezTo>
                    <a:lnTo>
                      <a:pt x="4538957" y="1284350"/>
                    </a:lnTo>
                    <a:cubicBezTo>
                      <a:pt x="4538957" y="1352930"/>
                      <a:pt x="4483077" y="1408811"/>
                      <a:pt x="4414497" y="1408811"/>
                    </a:cubicBezTo>
                    <a:close/>
                  </a:path>
                </a:pathLst>
              </a:custGeom>
              <a:solidFill>
                <a:srgbClr val="FFF2B7"/>
              </a:solidFill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86699" y="83726"/>
              <a:ext cx="4048097" cy="11055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08"/>
                </a:lnSpc>
              </a:pPr>
              <a:r>
                <a:rPr lang="en-US" sz="2434">
                  <a:solidFill>
                    <a:srgbClr val="122348"/>
                  </a:solidFill>
                  <a:latin typeface="League Spartan Bold"/>
                </a:rPr>
                <a:t>¿Qué es un microcontrolador?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5800858" y="6317013"/>
            <a:ext cx="3166121" cy="558636"/>
            <a:chOff x="0" y="0"/>
            <a:chExt cx="4221494" cy="744848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221494" cy="744848"/>
              <a:chOff x="0" y="0"/>
              <a:chExt cx="4538957" cy="80086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4538957" cy="800862"/>
              </a:xfrm>
              <a:custGeom>
                <a:avLst/>
                <a:gdLst/>
                <a:ahLst/>
                <a:cxnLst/>
                <a:rect l="l" t="t" r="r" b="b"/>
                <a:pathLst>
                  <a:path w="4538957" h="800862">
                    <a:moveTo>
                      <a:pt x="4414496" y="800861"/>
                    </a:moveTo>
                    <a:lnTo>
                      <a:pt x="124460" y="800861"/>
                    </a:lnTo>
                    <a:cubicBezTo>
                      <a:pt x="55880" y="800861"/>
                      <a:pt x="0" y="744982"/>
                      <a:pt x="0" y="67640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414497" y="0"/>
                    </a:lnTo>
                    <a:cubicBezTo>
                      <a:pt x="4483077" y="0"/>
                      <a:pt x="4538957" y="55880"/>
                      <a:pt x="4538957" y="124460"/>
                    </a:cubicBezTo>
                    <a:lnTo>
                      <a:pt x="4538957" y="676402"/>
                    </a:lnTo>
                    <a:cubicBezTo>
                      <a:pt x="4538957" y="744982"/>
                      <a:pt x="4483077" y="800862"/>
                      <a:pt x="4414497" y="800862"/>
                    </a:cubicBezTo>
                    <a:close/>
                  </a:path>
                </a:pathLst>
              </a:custGeom>
              <a:solidFill>
                <a:srgbClr val="FFF2B7"/>
              </a:solidFill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86699" y="83726"/>
              <a:ext cx="4048097" cy="5401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08"/>
                </a:lnSpc>
              </a:pPr>
              <a:r>
                <a:rPr lang="en-US" sz="2434">
                  <a:solidFill>
                    <a:srgbClr val="122348"/>
                  </a:solidFill>
                  <a:latin typeface="League Spartan Bold"/>
                </a:rPr>
                <a:t>¿Para que sirven?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912974" y="6139087"/>
            <a:ext cx="3336244" cy="982707"/>
            <a:chOff x="0" y="0"/>
            <a:chExt cx="4448325" cy="1310276"/>
          </a:xfrm>
        </p:grpSpPr>
        <p:grpSp>
          <p:nvGrpSpPr>
            <p:cNvPr id="30" name="Group 30"/>
            <p:cNvGrpSpPr/>
            <p:nvPr/>
          </p:nvGrpSpPr>
          <p:grpSpPr>
            <a:xfrm>
              <a:off x="0" y="0"/>
              <a:ext cx="4448325" cy="1310276"/>
              <a:chOff x="0" y="0"/>
              <a:chExt cx="4782846" cy="140881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4782846" cy="1408811"/>
              </a:xfrm>
              <a:custGeom>
                <a:avLst/>
                <a:gdLst/>
                <a:ahLst/>
                <a:cxnLst/>
                <a:rect l="l" t="t" r="r" b="b"/>
                <a:pathLst>
                  <a:path w="4782846" h="1408811">
                    <a:moveTo>
                      <a:pt x="4658385" y="1408810"/>
                    </a:moveTo>
                    <a:lnTo>
                      <a:pt x="124460" y="1408810"/>
                    </a:lnTo>
                    <a:cubicBezTo>
                      <a:pt x="55880" y="1408810"/>
                      <a:pt x="0" y="1352930"/>
                      <a:pt x="0" y="128435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658386" y="0"/>
                    </a:lnTo>
                    <a:cubicBezTo>
                      <a:pt x="4726966" y="0"/>
                      <a:pt x="4782846" y="55880"/>
                      <a:pt x="4782846" y="124460"/>
                    </a:cubicBezTo>
                    <a:lnTo>
                      <a:pt x="4782846" y="1284350"/>
                    </a:lnTo>
                    <a:cubicBezTo>
                      <a:pt x="4782846" y="1352930"/>
                      <a:pt x="4726966" y="1408811"/>
                      <a:pt x="4658386" y="1408811"/>
                    </a:cubicBezTo>
                    <a:close/>
                  </a:path>
                </a:pathLst>
              </a:custGeom>
              <a:solidFill>
                <a:srgbClr val="FFF2B7"/>
              </a:solidFill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91357" y="83726"/>
              <a:ext cx="4265610" cy="11055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08"/>
                </a:lnSpc>
              </a:pPr>
              <a:r>
                <a:rPr lang="en-US" sz="2434">
                  <a:solidFill>
                    <a:srgbClr val="122348"/>
                  </a:solidFill>
                  <a:latin typeface="League Spartan Bold"/>
                </a:rPr>
                <a:t>¿Qué es el Machine Learning?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195214" y="5961160"/>
            <a:ext cx="3747375" cy="1406778"/>
            <a:chOff x="0" y="0"/>
            <a:chExt cx="4996500" cy="1875704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4996500" cy="1875704"/>
              <a:chOff x="0" y="0"/>
              <a:chExt cx="5372244" cy="2016759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5372244" cy="2016759"/>
              </a:xfrm>
              <a:custGeom>
                <a:avLst/>
                <a:gdLst/>
                <a:ahLst/>
                <a:cxnLst/>
                <a:rect l="l" t="t" r="r" b="b"/>
                <a:pathLst>
                  <a:path w="5372244" h="2016759">
                    <a:moveTo>
                      <a:pt x="5247784" y="2016759"/>
                    </a:moveTo>
                    <a:lnTo>
                      <a:pt x="124460" y="2016759"/>
                    </a:lnTo>
                    <a:cubicBezTo>
                      <a:pt x="55880" y="2016759"/>
                      <a:pt x="0" y="1960879"/>
                      <a:pt x="0" y="189229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47784" y="0"/>
                    </a:lnTo>
                    <a:cubicBezTo>
                      <a:pt x="5316364" y="0"/>
                      <a:pt x="5372244" y="55880"/>
                      <a:pt x="5372244" y="124460"/>
                    </a:cubicBezTo>
                    <a:lnTo>
                      <a:pt x="5372244" y="1892299"/>
                    </a:lnTo>
                    <a:cubicBezTo>
                      <a:pt x="5372244" y="1960879"/>
                      <a:pt x="5316364" y="2016759"/>
                      <a:pt x="5247784" y="2016759"/>
                    </a:cubicBezTo>
                    <a:close/>
                  </a:path>
                </a:pathLst>
              </a:custGeom>
              <a:solidFill>
                <a:srgbClr val="FFF2B7"/>
              </a:solidFill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36" name="TextBox 36"/>
            <p:cNvSpPr txBox="1"/>
            <p:nvPr/>
          </p:nvSpPr>
          <p:spPr>
            <a:xfrm>
              <a:off x="102615" y="83726"/>
              <a:ext cx="4791269" cy="1670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08"/>
                </a:lnSpc>
              </a:pPr>
              <a:r>
                <a:rPr lang="en-US" sz="2434">
                  <a:solidFill>
                    <a:srgbClr val="122348"/>
                  </a:solidFill>
                  <a:latin typeface="League Spartan Bold"/>
                </a:rPr>
                <a:t>¿Cómo puedo usar Machine Learning en un microcontrolador?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2717221" y="4220780"/>
            <a:ext cx="2467950" cy="2376534"/>
            <a:chOff x="0" y="0"/>
            <a:chExt cx="3290600" cy="3168712"/>
          </a:xfrm>
        </p:grpSpPr>
        <p:sp>
          <p:nvSpPr>
            <p:cNvPr id="41" name="Freeform 41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859599" y="802941"/>
              <a:ext cx="1571402" cy="1562830"/>
            </a:xfrm>
            <a:custGeom>
              <a:avLst/>
              <a:gdLst/>
              <a:ahLst/>
              <a:cxnLst/>
              <a:rect l="l" t="t" r="r" b="b"/>
              <a:pathLst>
                <a:path w="1571402" h="1562830">
                  <a:moveTo>
                    <a:pt x="0" y="0"/>
                  </a:moveTo>
                  <a:lnTo>
                    <a:pt x="1571402" y="0"/>
                  </a:lnTo>
                  <a:lnTo>
                    <a:pt x="1571402" y="1562830"/>
                  </a:lnTo>
                  <a:lnTo>
                    <a:pt x="0" y="1562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3607898" y="2704323"/>
            <a:ext cx="2467950" cy="2376534"/>
            <a:chOff x="0" y="0"/>
            <a:chExt cx="3290600" cy="3168712"/>
          </a:xfrm>
        </p:grpSpPr>
        <p:sp>
          <p:nvSpPr>
            <p:cNvPr id="44" name="Freeform 44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717981" y="657037"/>
              <a:ext cx="1854638" cy="1854638"/>
            </a:xfrm>
            <a:custGeom>
              <a:avLst/>
              <a:gdLst/>
              <a:ahLst/>
              <a:cxnLst/>
              <a:rect l="l" t="t" r="r" b="b"/>
              <a:pathLst>
                <a:path w="1854638" h="1854638">
                  <a:moveTo>
                    <a:pt x="0" y="0"/>
                  </a:moveTo>
                  <a:lnTo>
                    <a:pt x="1854638" y="0"/>
                  </a:lnTo>
                  <a:lnTo>
                    <a:pt x="1854638" y="1854638"/>
                  </a:lnTo>
                  <a:lnTo>
                    <a:pt x="0" y="18546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829451" y="2704323"/>
            <a:ext cx="2467950" cy="2376534"/>
            <a:chOff x="0" y="0"/>
            <a:chExt cx="3290600" cy="3168712"/>
          </a:xfrm>
        </p:grpSpPr>
        <p:sp>
          <p:nvSpPr>
            <p:cNvPr id="49" name="Freeform 49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671171" y="929254"/>
              <a:ext cx="1948258" cy="1310204"/>
            </a:xfrm>
            <a:custGeom>
              <a:avLst/>
              <a:gdLst/>
              <a:ahLst/>
              <a:cxnLst/>
              <a:rect l="l" t="t" r="r" b="b"/>
              <a:pathLst>
                <a:path w="1948258" h="1310204">
                  <a:moveTo>
                    <a:pt x="0" y="0"/>
                  </a:moveTo>
                  <a:lnTo>
                    <a:pt x="1948258" y="0"/>
                  </a:lnTo>
                  <a:lnTo>
                    <a:pt x="1948258" y="1310204"/>
                  </a:lnTo>
                  <a:lnTo>
                    <a:pt x="0" y="1310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956488" y="4220780"/>
            <a:ext cx="2467950" cy="2376534"/>
            <a:chOff x="0" y="0"/>
            <a:chExt cx="3290600" cy="3168712"/>
          </a:xfrm>
        </p:grpSpPr>
        <p:sp>
          <p:nvSpPr>
            <p:cNvPr id="52" name="Freeform 52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889347" y="655077"/>
              <a:ext cx="1511906" cy="1858558"/>
            </a:xfrm>
            <a:custGeom>
              <a:avLst/>
              <a:gdLst/>
              <a:ahLst/>
              <a:cxnLst/>
              <a:rect l="l" t="t" r="r" b="b"/>
              <a:pathLst>
                <a:path w="1511906" h="1858558">
                  <a:moveTo>
                    <a:pt x="0" y="0"/>
                  </a:moveTo>
                  <a:lnTo>
                    <a:pt x="1511906" y="0"/>
                  </a:lnTo>
                  <a:lnTo>
                    <a:pt x="1511906" y="1858558"/>
                  </a:lnTo>
                  <a:lnTo>
                    <a:pt x="0" y="18585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171241" t="-51205" r="-44405" b="-105567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7" name="Freeform 37"/>
          <p:cNvSpPr/>
          <p:nvPr/>
        </p:nvSpPr>
        <p:spPr>
          <a:xfrm rot="1820298">
            <a:off x="1241400" y="1528620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8" name="Freeform 38"/>
          <p:cNvSpPr/>
          <p:nvPr/>
        </p:nvSpPr>
        <p:spPr>
          <a:xfrm rot="1820298">
            <a:off x="3002133" y="1528620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9" name="Freeform 39"/>
          <p:cNvSpPr/>
          <p:nvPr/>
        </p:nvSpPr>
        <p:spPr>
          <a:xfrm rot="1820298">
            <a:off x="4769936" y="1528620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6" name="Freeform 46"/>
          <p:cNvSpPr/>
          <p:nvPr/>
        </p:nvSpPr>
        <p:spPr>
          <a:xfrm rot="1820298">
            <a:off x="341247" y="3071219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7" name="Freeform 47"/>
          <p:cNvSpPr/>
          <p:nvPr/>
        </p:nvSpPr>
        <p:spPr>
          <a:xfrm rot="1820298">
            <a:off x="341247" y="6124884"/>
            <a:ext cx="1898126" cy="1642742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1"/>
                </a:lnTo>
                <a:lnTo>
                  <a:pt x="0" y="164274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D4EB5AF6-E9B5-4B6A-2A52-AE762B69EB0C}"/>
              </a:ext>
            </a:extLst>
          </p:cNvPr>
          <p:cNvSpPr txBox="1"/>
          <p:nvPr/>
        </p:nvSpPr>
        <p:spPr>
          <a:xfrm>
            <a:off x="11875938" y="9078949"/>
            <a:ext cx="6304810" cy="1052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0080"/>
              </a:lnSpc>
              <a:spcBef>
                <a:spcPct val="0"/>
              </a:spcBef>
            </a:pPr>
            <a:r>
              <a:rPr lang="en-US" sz="2100" dirty="0" err="1">
                <a:latin typeface="League Spartan Bold"/>
              </a:rPr>
              <a:t>TinyML</a:t>
            </a:r>
            <a:r>
              <a:rPr lang="en-US" sz="2100" dirty="0">
                <a:latin typeface="League Spartan Bold"/>
              </a:rPr>
              <a:t> - El </a:t>
            </a:r>
            <a:r>
              <a:rPr lang="en-US" sz="2100" dirty="0" err="1">
                <a:latin typeface="League Spartan Bold"/>
              </a:rPr>
              <a:t>poder</a:t>
            </a:r>
            <a:r>
              <a:rPr lang="en-US" sz="2100" dirty="0">
                <a:latin typeface="League Spartan Bold"/>
              </a:rPr>
              <a:t> de </a:t>
            </a:r>
            <a:r>
              <a:rPr lang="en-US" sz="2100" dirty="0" err="1">
                <a:latin typeface="League Spartan Bold"/>
              </a:rPr>
              <a:t>los</a:t>
            </a:r>
            <a:r>
              <a:rPr lang="en-US" sz="2100" dirty="0">
                <a:latin typeface="League Spartan Bold"/>
              </a:rPr>
              <a:t> </a:t>
            </a:r>
            <a:r>
              <a:rPr lang="en-US" sz="2100" dirty="0" err="1">
                <a:latin typeface="League Spartan Bold"/>
              </a:rPr>
              <a:t>microcontroladores</a:t>
            </a:r>
            <a:endParaRPr lang="en-US" sz="2100" dirty="0">
              <a:latin typeface="League Spartan Bold"/>
            </a:endParaRPr>
          </a:p>
        </p:txBody>
      </p:sp>
      <p:pic>
        <p:nvPicPr>
          <p:cNvPr id="58" name="Imagen 57" descr="Forma&#10;&#10;Descripción generada automáticamente con confianza media">
            <a:extLst>
              <a:ext uri="{FF2B5EF4-FFF2-40B4-BE49-F238E27FC236}">
                <a16:creationId xmlns:a16="http://schemas.microsoft.com/office/drawing/2014/main" id="{60EF1BB3-2642-5AC5-ACD2-FBE87BE600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10" y="9628214"/>
            <a:ext cx="2523747" cy="669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42" y="-1"/>
            <a:ext cx="18290842" cy="1232521"/>
            <a:chOff x="0" y="0"/>
            <a:chExt cx="11204418" cy="794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Freeform 4"/>
          <p:cNvSpPr/>
          <p:nvPr/>
        </p:nvSpPr>
        <p:spPr>
          <a:xfrm>
            <a:off x="1320038" y="63678"/>
            <a:ext cx="1258296" cy="1097825"/>
          </a:xfrm>
          <a:custGeom>
            <a:avLst/>
            <a:gdLst/>
            <a:ahLst/>
            <a:cxnLst/>
            <a:rect l="l" t="t" r="r" b="b"/>
            <a:pathLst>
              <a:path w="1258296" h="1097825">
                <a:moveTo>
                  <a:pt x="0" y="0"/>
                </a:moveTo>
                <a:lnTo>
                  <a:pt x="1258296" y="0"/>
                </a:lnTo>
                <a:lnTo>
                  <a:pt x="1258296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0790" r="-214338" b="-129495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1563487">
            <a:off x="-1075504" y="-7158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49"/>
                </a:lnTo>
                <a:lnTo>
                  <a:pt x="0" y="16963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 rot="-5400000">
            <a:off x="16717349" y="-9119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50"/>
                </a:lnTo>
                <a:lnTo>
                  <a:pt x="0" y="1696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13093685" y="63899"/>
            <a:ext cx="3874677" cy="1097825"/>
          </a:xfrm>
          <a:custGeom>
            <a:avLst/>
            <a:gdLst/>
            <a:ahLst/>
            <a:cxnLst/>
            <a:rect l="l" t="t" r="r" b="b"/>
            <a:pathLst>
              <a:path w="3874677" h="1097825">
                <a:moveTo>
                  <a:pt x="0" y="0"/>
                </a:moveTo>
                <a:lnTo>
                  <a:pt x="3874677" y="0"/>
                </a:lnTo>
                <a:lnTo>
                  <a:pt x="3874677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8" name="Group 8"/>
          <p:cNvGrpSpPr/>
          <p:nvPr/>
        </p:nvGrpSpPr>
        <p:grpSpPr>
          <a:xfrm>
            <a:off x="0" y="9638871"/>
            <a:ext cx="18290842" cy="648129"/>
            <a:chOff x="0" y="0"/>
            <a:chExt cx="11204418" cy="79404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6335" y="9717415"/>
            <a:ext cx="1735820" cy="515473"/>
            <a:chOff x="0" y="0"/>
            <a:chExt cx="2314426" cy="6872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98472" cy="687297"/>
            </a:xfrm>
            <a:custGeom>
              <a:avLst/>
              <a:gdLst/>
              <a:ahLst/>
              <a:cxnLst/>
              <a:rect l="l" t="t" r="r" b="b"/>
              <a:pathLst>
                <a:path w="698472" h="687297">
                  <a:moveTo>
                    <a:pt x="0" y="0"/>
                  </a:moveTo>
                  <a:lnTo>
                    <a:pt x="698472" y="0"/>
                  </a:lnTo>
                  <a:lnTo>
                    <a:pt x="698472" y="687297"/>
                  </a:lnTo>
                  <a:lnTo>
                    <a:pt x="0" y="687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97632" y="50409"/>
              <a:ext cx="1516794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39"/>
                </a:lnSpc>
              </a:pPr>
              <a:r>
                <a:rPr lang="en-US" sz="1314">
                  <a:solidFill>
                    <a:srgbClr val="000000"/>
                  </a:solidFill>
                  <a:latin typeface="League Spartan Bold"/>
                </a:rPr>
                <a:t>Patrocinado por GitHub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9621020" y="9717415"/>
            <a:ext cx="2585200" cy="1789610"/>
          </a:xfrm>
          <a:custGeom>
            <a:avLst/>
            <a:gdLst/>
            <a:ahLst/>
            <a:cxnLst/>
            <a:rect l="l" t="t" r="r" b="b"/>
            <a:pathLst>
              <a:path w="2585200" h="1789610">
                <a:moveTo>
                  <a:pt x="0" y="0"/>
                </a:moveTo>
                <a:lnTo>
                  <a:pt x="2585199" y="0"/>
                </a:lnTo>
                <a:lnTo>
                  <a:pt x="2585199" y="1789610"/>
                </a:lnTo>
                <a:lnTo>
                  <a:pt x="0" y="1789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TextBox 14"/>
          <p:cNvSpPr txBox="1"/>
          <p:nvPr/>
        </p:nvSpPr>
        <p:spPr>
          <a:xfrm>
            <a:off x="2716119" y="101674"/>
            <a:ext cx="3561643" cy="92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League Spartan Bold"/>
              </a:rPr>
              <a:t>Bee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Py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 3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.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5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-309549" y="1161503"/>
            <a:ext cx="3865133" cy="3721964"/>
            <a:chOff x="0" y="0"/>
            <a:chExt cx="3290600" cy="3168712"/>
          </a:xfrm>
        </p:grpSpPr>
        <p:sp>
          <p:nvSpPr>
            <p:cNvPr id="41" name="Freeform 41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859599" y="802941"/>
              <a:ext cx="1571402" cy="1562830"/>
            </a:xfrm>
            <a:custGeom>
              <a:avLst/>
              <a:gdLst/>
              <a:ahLst/>
              <a:cxnLst/>
              <a:rect l="l" t="t" r="r" b="b"/>
              <a:pathLst>
                <a:path w="1571402" h="1562830">
                  <a:moveTo>
                    <a:pt x="0" y="0"/>
                  </a:moveTo>
                  <a:lnTo>
                    <a:pt x="1571402" y="0"/>
                  </a:lnTo>
                  <a:lnTo>
                    <a:pt x="1571402" y="1562830"/>
                  </a:lnTo>
                  <a:lnTo>
                    <a:pt x="0" y="1562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3" name="Group 43"/>
          <p:cNvGrpSpPr>
            <a:grpSpLocks noChangeAspect="1"/>
          </p:cNvGrpSpPr>
          <p:nvPr/>
        </p:nvGrpSpPr>
        <p:grpSpPr>
          <a:xfrm>
            <a:off x="23393400" y="2483317"/>
            <a:ext cx="3865586" cy="3722400"/>
            <a:chOff x="0" y="0"/>
            <a:chExt cx="3290600" cy="3168712"/>
          </a:xfrm>
        </p:grpSpPr>
        <p:sp>
          <p:nvSpPr>
            <p:cNvPr id="44" name="Freeform 44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717981" y="657037"/>
              <a:ext cx="1854638" cy="1854638"/>
            </a:xfrm>
            <a:custGeom>
              <a:avLst/>
              <a:gdLst/>
              <a:ahLst/>
              <a:cxnLst/>
              <a:rect l="l" t="t" r="r" b="b"/>
              <a:pathLst>
                <a:path w="1854638" h="1854638">
                  <a:moveTo>
                    <a:pt x="0" y="0"/>
                  </a:moveTo>
                  <a:lnTo>
                    <a:pt x="1854638" y="0"/>
                  </a:lnTo>
                  <a:lnTo>
                    <a:pt x="1854638" y="1854638"/>
                  </a:lnTo>
                  <a:lnTo>
                    <a:pt x="0" y="18546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8" name="Group 48"/>
          <p:cNvGrpSpPr>
            <a:grpSpLocks noChangeAspect="1"/>
          </p:cNvGrpSpPr>
          <p:nvPr/>
        </p:nvGrpSpPr>
        <p:grpSpPr>
          <a:xfrm>
            <a:off x="24482755" y="12649550"/>
            <a:ext cx="3865586" cy="3722400"/>
            <a:chOff x="0" y="0"/>
            <a:chExt cx="3290600" cy="3168712"/>
          </a:xfrm>
        </p:grpSpPr>
        <p:sp>
          <p:nvSpPr>
            <p:cNvPr id="49" name="Freeform 49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671171" y="929254"/>
              <a:ext cx="1948258" cy="1310204"/>
            </a:xfrm>
            <a:custGeom>
              <a:avLst/>
              <a:gdLst/>
              <a:ahLst/>
              <a:cxnLst/>
              <a:rect l="l" t="t" r="r" b="b"/>
              <a:pathLst>
                <a:path w="1948258" h="1310204">
                  <a:moveTo>
                    <a:pt x="0" y="0"/>
                  </a:moveTo>
                  <a:lnTo>
                    <a:pt x="1948258" y="0"/>
                  </a:lnTo>
                  <a:lnTo>
                    <a:pt x="1948258" y="1310204"/>
                  </a:lnTo>
                  <a:lnTo>
                    <a:pt x="0" y="1310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51" name="Group 51"/>
          <p:cNvGrpSpPr>
            <a:grpSpLocks noChangeAspect="1"/>
          </p:cNvGrpSpPr>
          <p:nvPr/>
        </p:nvGrpSpPr>
        <p:grpSpPr>
          <a:xfrm>
            <a:off x="10118529" y="13741207"/>
            <a:ext cx="3865586" cy="3722400"/>
            <a:chOff x="0" y="0"/>
            <a:chExt cx="3290600" cy="3168712"/>
          </a:xfrm>
        </p:grpSpPr>
        <p:sp>
          <p:nvSpPr>
            <p:cNvPr id="52" name="Freeform 52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889347" y="655077"/>
              <a:ext cx="1511906" cy="1858558"/>
            </a:xfrm>
            <a:custGeom>
              <a:avLst/>
              <a:gdLst/>
              <a:ahLst/>
              <a:cxnLst/>
              <a:rect l="l" t="t" r="r" b="b"/>
              <a:pathLst>
                <a:path w="1511906" h="1858558">
                  <a:moveTo>
                    <a:pt x="0" y="0"/>
                  </a:moveTo>
                  <a:lnTo>
                    <a:pt x="1511906" y="0"/>
                  </a:lnTo>
                  <a:lnTo>
                    <a:pt x="1511906" y="1858558"/>
                  </a:lnTo>
                  <a:lnTo>
                    <a:pt x="0" y="18585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171241" t="-51205" r="-44405" b="-105567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7" name="Freeform 37"/>
          <p:cNvSpPr>
            <a:spLocks noChangeAspect="1"/>
          </p:cNvSpPr>
          <p:nvPr/>
        </p:nvSpPr>
        <p:spPr>
          <a:xfrm rot="1820298">
            <a:off x="-7180481" y="-1248611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8" name="Freeform 38"/>
          <p:cNvSpPr>
            <a:spLocks noChangeAspect="1"/>
          </p:cNvSpPr>
          <p:nvPr/>
        </p:nvSpPr>
        <p:spPr>
          <a:xfrm rot="1820298">
            <a:off x="-527528" y="-6762048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39" name="Freeform 39"/>
          <p:cNvSpPr>
            <a:spLocks noChangeAspect="1"/>
          </p:cNvSpPr>
          <p:nvPr/>
        </p:nvSpPr>
        <p:spPr>
          <a:xfrm rot="1820298">
            <a:off x="10266621" y="-7192585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6" name="Freeform 46"/>
          <p:cNvSpPr>
            <a:spLocks noChangeAspect="1"/>
          </p:cNvSpPr>
          <p:nvPr/>
        </p:nvSpPr>
        <p:spPr>
          <a:xfrm rot="1820298">
            <a:off x="-8338895" y="8807455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7" name="Freeform 47"/>
          <p:cNvSpPr>
            <a:spLocks noChangeAspect="1"/>
          </p:cNvSpPr>
          <p:nvPr/>
        </p:nvSpPr>
        <p:spPr>
          <a:xfrm rot="1820298">
            <a:off x="1830368" y="13741207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1"/>
                </a:lnTo>
                <a:lnTo>
                  <a:pt x="0" y="164274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D4EB5AF6-E9B5-4B6A-2A52-AE762B69EB0C}"/>
              </a:ext>
            </a:extLst>
          </p:cNvPr>
          <p:cNvSpPr txBox="1"/>
          <p:nvPr/>
        </p:nvSpPr>
        <p:spPr>
          <a:xfrm>
            <a:off x="11875938" y="9078949"/>
            <a:ext cx="6304810" cy="1052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0080"/>
              </a:lnSpc>
              <a:spcBef>
                <a:spcPct val="0"/>
              </a:spcBef>
            </a:pPr>
            <a:r>
              <a:rPr lang="en-US" sz="2100" dirty="0" err="1">
                <a:latin typeface="League Spartan Bold"/>
              </a:rPr>
              <a:t>TinyML</a:t>
            </a:r>
            <a:r>
              <a:rPr lang="en-US" sz="2100" dirty="0">
                <a:latin typeface="League Spartan Bold"/>
              </a:rPr>
              <a:t> - El </a:t>
            </a:r>
            <a:r>
              <a:rPr lang="en-US" sz="2100" dirty="0" err="1">
                <a:latin typeface="League Spartan Bold"/>
              </a:rPr>
              <a:t>poder</a:t>
            </a:r>
            <a:r>
              <a:rPr lang="en-US" sz="2100" dirty="0">
                <a:latin typeface="League Spartan Bold"/>
              </a:rPr>
              <a:t> de </a:t>
            </a:r>
            <a:r>
              <a:rPr lang="en-US" sz="2100" dirty="0" err="1">
                <a:latin typeface="League Spartan Bold"/>
              </a:rPr>
              <a:t>los</a:t>
            </a:r>
            <a:r>
              <a:rPr lang="en-US" sz="2100" dirty="0">
                <a:latin typeface="League Spartan Bold"/>
              </a:rPr>
              <a:t> </a:t>
            </a:r>
            <a:r>
              <a:rPr lang="en-US" sz="2100" dirty="0" err="1">
                <a:latin typeface="League Spartan Bold"/>
              </a:rPr>
              <a:t>microcontroladores</a:t>
            </a:r>
            <a:endParaRPr lang="en-US" sz="2100" dirty="0">
              <a:latin typeface="League Spartan Bold"/>
            </a:endParaRPr>
          </a:p>
        </p:txBody>
      </p:sp>
      <p:sp>
        <p:nvSpPr>
          <p:cNvPr id="15" name="TextBox 43">
            <a:extLst>
              <a:ext uri="{FF2B5EF4-FFF2-40B4-BE49-F238E27FC236}">
                <a16:creationId xmlns:a16="http://schemas.microsoft.com/office/drawing/2014/main" id="{AF319191-6148-4552-BE20-E8E83F5958D4}"/>
              </a:ext>
            </a:extLst>
          </p:cNvPr>
          <p:cNvSpPr txBox="1"/>
          <p:nvPr/>
        </p:nvSpPr>
        <p:spPr>
          <a:xfrm>
            <a:off x="3379507" y="1750663"/>
            <a:ext cx="13298461" cy="2543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Darle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instrucciones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… ¿a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una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computadora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?</a:t>
            </a:r>
            <a:endParaRPr lang="en-US" sz="7200" dirty="0">
              <a:solidFill>
                <a:srgbClr val="366994"/>
              </a:solidFill>
              <a:latin typeface="League Spartan Bold"/>
            </a:endParaRPr>
          </a:p>
        </p:txBody>
      </p:sp>
      <p:pic>
        <p:nvPicPr>
          <p:cNvPr id="1026" name="Picture 2" descr="Lenguajes de programación: qué son y cómo funcionan |">
            <a:extLst>
              <a:ext uri="{FF2B5EF4-FFF2-40B4-BE49-F238E27FC236}">
                <a16:creationId xmlns:a16="http://schemas.microsoft.com/office/drawing/2014/main" id="{04D7D389-D363-B05C-2DB5-582E0D57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642" y="4985402"/>
            <a:ext cx="6016595" cy="40110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s 10 mejores Lenguajes de Programación para el 2018 - Código OnClick">
            <a:extLst>
              <a:ext uri="{FF2B5EF4-FFF2-40B4-BE49-F238E27FC236}">
                <a16:creationId xmlns:a16="http://schemas.microsoft.com/office/drawing/2014/main" id="{50EDB5CD-94B1-935B-847E-1988AB45D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528" y="4964242"/>
            <a:ext cx="6539900" cy="39239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Imagen 54" descr="Forma&#10;&#10;Descripción generada automáticamente con confianza media">
            <a:extLst>
              <a:ext uri="{FF2B5EF4-FFF2-40B4-BE49-F238E27FC236}">
                <a16:creationId xmlns:a16="http://schemas.microsoft.com/office/drawing/2014/main" id="{07CDEC3E-03F9-E35B-7B64-757A3DFE43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10" y="9628214"/>
            <a:ext cx="2523747" cy="6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00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42" y="-1"/>
            <a:ext cx="18290842" cy="1232521"/>
            <a:chOff x="0" y="0"/>
            <a:chExt cx="11204418" cy="794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Freeform 4"/>
          <p:cNvSpPr/>
          <p:nvPr/>
        </p:nvSpPr>
        <p:spPr>
          <a:xfrm>
            <a:off x="1320038" y="63678"/>
            <a:ext cx="1258296" cy="1097825"/>
          </a:xfrm>
          <a:custGeom>
            <a:avLst/>
            <a:gdLst/>
            <a:ahLst/>
            <a:cxnLst/>
            <a:rect l="l" t="t" r="r" b="b"/>
            <a:pathLst>
              <a:path w="1258296" h="1097825">
                <a:moveTo>
                  <a:pt x="0" y="0"/>
                </a:moveTo>
                <a:lnTo>
                  <a:pt x="1258296" y="0"/>
                </a:lnTo>
                <a:lnTo>
                  <a:pt x="1258296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0790" r="-214338" b="-129495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1563487">
            <a:off x="-1075504" y="-7158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49"/>
                </a:lnTo>
                <a:lnTo>
                  <a:pt x="0" y="16963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 rot="-5400000">
            <a:off x="16717349" y="-9119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50"/>
                </a:lnTo>
                <a:lnTo>
                  <a:pt x="0" y="1696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13093685" y="63899"/>
            <a:ext cx="3874677" cy="1097825"/>
          </a:xfrm>
          <a:custGeom>
            <a:avLst/>
            <a:gdLst/>
            <a:ahLst/>
            <a:cxnLst/>
            <a:rect l="l" t="t" r="r" b="b"/>
            <a:pathLst>
              <a:path w="3874677" h="1097825">
                <a:moveTo>
                  <a:pt x="0" y="0"/>
                </a:moveTo>
                <a:lnTo>
                  <a:pt x="3874677" y="0"/>
                </a:lnTo>
                <a:lnTo>
                  <a:pt x="3874677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8" name="Group 8"/>
          <p:cNvGrpSpPr/>
          <p:nvPr/>
        </p:nvGrpSpPr>
        <p:grpSpPr>
          <a:xfrm>
            <a:off x="0" y="9638871"/>
            <a:ext cx="18290842" cy="648129"/>
            <a:chOff x="0" y="0"/>
            <a:chExt cx="11204418" cy="79404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6335" y="9717415"/>
            <a:ext cx="1735820" cy="515473"/>
            <a:chOff x="0" y="0"/>
            <a:chExt cx="2314426" cy="6872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98472" cy="687297"/>
            </a:xfrm>
            <a:custGeom>
              <a:avLst/>
              <a:gdLst/>
              <a:ahLst/>
              <a:cxnLst/>
              <a:rect l="l" t="t" r="r" b="b"/>
              <a:pathLst>
                <a:path w="698472" h="687297">
                  <a:moveTo>
                    <a:pt x="0" y="0"/>
                  </a:moveTo>
                  <a:lnTo>
                    <a:pt x="698472" y="0"/>
                  </a:lnTo>
                  <a:lnTo>
                    <a:pt x="698472" y="687297"/>
                  </a:lnTo>
                  <a:lnTo>
                    <a:pt x="0" y="687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97632" y="50409"/>
              <a:ext cx="1516794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39"/>
                </a:lnSpc>
              </a:pPr>
              <a:r>
                <a:rPr lang="en-US" sz="1314">
                  <a:solidFill>
                    <a:srgbClr val="000000"/>
                  </a:solidFill>
                  <a:latin typeface="League Spartan Bold"/>
                </a:rPr>
                <a:t>Patrocinado por GitHub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9621020" y="9717415"/>
            <a:ext cx="2585200" cy="1789610"/>
          </a:xfrm>
          <a:custGeom>
            <a:avLst/>
            <a:gdLst/>
            <a:ahLst/>
            <a:cxnLst/>
            <a:rect l="l" t="t" r="r" b="b"/>
            <a:pathLst>
              <a:path w="2585200" h="1789610">
                <a:moveTo>
                  <a:pt x="0" y="0"/>
                </a:moveTo>
                <a:lnTo>
                  <a:pt x="2585199" y="0"/>
                </a:lnTo>
                <a:lnTo>
                  <a:pt x="2585199" y="1789610"/>
                </a:lnTo>
                <a:lnTo>
                  <a:pt x="0" y="1789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TextBox 14"/>
          <p:cNvSpPr txBox="1"/>
          <p:nvPr/>
        </p:nvSpPr>
        <p:spPr>
          <a:xfrm>
            <a:off x="2716119" y="101674"/>
            <a:ext cx="3561643" cy="92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League Spartan Bold"/>
              </a:rPr>
              <a:t>Bee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Py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 3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.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5</a:t>
            </a:r>
          </a:p>
        </p:txBody>
      </p:sp>
      <p:grpSp>
        <p:nvGrpSpPr>
          <p:cNvPr id="51" name="Group 51"/>
          <p:cNvGrpSpPr>
            <a:grpSpLocks noChangeAspect="1"/>
          </p:cNvGrpSpPr>
          <p:nvPr/>
        </p:nvGrpSpPr>
        <p:grpSpPr>
          <a:xfrm>
            <a:off x="10118529" y="13741207"/>
            <a:ext cx="3865586" cy="3722400"/>
            <a:chOff x="0" y="0"/>
            <a:chExt cx="3290600" cy="3168712"/>
          </a:xfrm>
        </p:grpSpPr>
        <p:sp>
          <p:nvSpPr>
            <p:cNvPr id="52" name="Freeform 52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889347" y="655077"/>
              <a:ext cx="1511906" cy="1858558"/>
            </a:xfrm>
            <a:custGeom>
              <a:avLst/>
              <a:gdLst/>
              <a:ahLst/>
              <a:cxnLst/>
              <a:rect l="l" t="t" r="r" b="b"/>
              <a:pathLst>
                <a:path w="1511906" h="1858558">
                  <a:moveTo>
                    <a:pt x="0" y="0"/>
                  </a:moveTo>
                  <a:lnTo>
                    <a:pt x="1511906" y="0"/>
                  </a:lnTo>
                  <a:lnTo>
                    <a:pt x="1511906" y="1858558"/>
                  </a:lnTo>
                  <a:lnTo>
                    <a:pt x="0" y="18585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171241" t="-51205" r="-44405" b="-105567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7" name="Freeform 37"/>
          <p:cNvSpPr>
            <a:spLocks noChangeAspect="1"/>
          </p:cNvSpPr>
          <p:nvPr/>
        </p:nvSpPr>
        <p:spPr>
          <a:xfrm rot="1820298">
            <a:off x="-7180481" y="-1248611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8" name="Freeform 38"/>
          <p:cNvSpPr>
            <a:spLocks noChangeAspect="1"/>
          </p:cNvSpPr>
          <p:nvPr/>
        </p:nvSpPr>
        <p:spPr>
          <a:xfrm rot="1820298">
            <a:off x="-527528" y="-6762048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39" name="Freeform 39"/>
          <p:cNvSpPr>
            <a:spLocks noChangeAspect="1"/>
          </p:cNvSpPr>
          <p:nvPr/>
        </p:nvSpPr>
        <p:spPr>
          <a:xfrm rot="1820298">
            <a:off x="10266621" y="-7192585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6" name="Freeform 46"/>
          <p:cNvSpPr>
            <a:spLocks noChangeAspect="1"/>
          </p:cNvSpPr>
          <p:nvPr/>
        </p:nvSpPr>
        <p:spPr>
          <a:xfrm rot="1820298">
            <a:off x="-8338895" y="8807455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7" name="Freeform 47"/>
          <p:cNvSpPr>
            <a:spLocks noChangeAspect="1"/>
          </p:cNvSpPr>
          <p:nvPr/>
        </p:nvSpPr>
        <p:spPr>
          <a:xfrm rot="1820298">
            <a:off x="1830368" y="13741207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1"/>
                </a:lnTo>
                <a:lnTo>
                  <a:pt x="0" y="16427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D4EB5AF6-E9B5-4B6A-2A52-AE762B69EB0C}"/>
              </a:ext>
            </a:extLst>
          </p:cNvPr>
          <p:cNvSpPr txBox="1"/>
          <p:nvPr/>
        </p:nvSpPr>
        <p:spPr>
          <a:xfrm>
            <a:off x="11875938" y="9078949"/>
            <a:ext cx="6304810" cy="1052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0080"/>
              </a:lnSpc>
              <a:spcBef>
                <a:spcPct val="0"/>
              </a:spcBef>
            </a:pPr>
            <a:r>
              <a:rPr lang="en-US" sz="2100" dirty="0" err="1">
                <a:latin typeface="League Spartan Bold"/>
              </a:rPr>
              <a:t>TinyML</a:t>
            </a:r>
            <a:r>
              <a:rPr lang="en-US" sz="2100" dirty="0">
                <a:latin typeface="League Spartan Bold"/>
              </a:rPr>
              <a:t> - El </a:t>
            </a:r>
            <a:r>
              <a:rPr lang="en-US" sz="2100" dirty="0" err="1">
                <a:latin typeface="League Spartan Bold"/>
              </a:rPr>
              <a:t>poder</a:t>
            </a:r>
            <a:r>
              <a:rPr lang="en-US" sz="2100" dirty="0">
                <a:latin typeface="League Spartan Bold"/>
              </a:rPr>
              <a:t> de </a:t>
            </a:r>
            <a:r>
              <a:rPr lang="en-US" sz="2100" dirty="0" err="1">
                <a:latin typeface="League Spartan Bold"/>
              </a:rPr>
              <a:t>los</a:t>
            </a:r>
            <a:r>
              <a:rPr lang="en-US" sz="2100" dirty="0">
                <a:latin typeface="League Spartan Bold"/>
              </a:rPr>
              <a:t> </a:t>
            </a:r>
            <a:r>
              <a:rPr lang="en-US" sz="2100" dirty="0" err="1">
                <a:latin typeface="League Spartan Bold"/>
              </a:rPr>
              <a:t>microcontroladores</a:t>
            </a:r>
            <a:endParaRPr lang="en-US" sz="2100" dirty="0">
              <a:latin typeface="League Spartan Bold"/>
            </a:endParaRPr>
          </a:p>
        </p:txBody>
      </p:sp>
      <p:sp>
        <p:nvSpPr>
          <p:cNvPr id="15" name="TextBox 43">
            <a:extLst>
              <a:ext uri="{FF2B5EF4-FFF2-40B4-BE49-F238E27FC236}">
                <a16:creationId xmlns:a16="http://schemas.microsoft.com/office/drawing/2014/main" id="{AF319191-6148-4552-BE20-E8E83F5958D4}"/>
              </a:ext>
            </a:extLst>
          </p:cNvPr>
          <p:cNvSpPr txBox="1"/>
          <p:nvPr/>
        </p:nvSpPr>
        <p:spPr>
          <a:xfrm>
            <a:off x="3094318" y="1750881"/>
            <a:ext cx="11823975" cy="2543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Entre cables,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circuitos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 y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microcontroladores</a:t>
            </a:r>
            <a:endParaRPr lang="en-US" sz="7200" dirty="0">
              <a:solidFill>
                <a:srgbClr val="366994"/>
              </a:solidFill>
              <a:latin typeface="League Spartan Bold"/>
            </a:endParaRPr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9909EF86-EC81-A22E-237D-A08ED4D64C0A}"/>
              </a:ext>
            </a:extLst>
          </p:cNvPr>
          <p:cNvGrpSpPr/>
          <p:nvPr/>
        </p:nvGrpSpPr>
        <p:grpSpPr>
          <a:xfrm>
            <a:off x="20246401" y="-5156900"/>
            <a:ext cx="3865133" cy="3721964"/>
            <a:chOff x="0" y="0"/>
            <a:chExt cx="3290600" cy="3168712"/>
          </a:xfrm>
        </p:grpSpPr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797994A6-D33E-0541-22D3-9A7B3C39925E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CA3534BD-ABB7-3311-7FCF-1A15E87CF5C8}"/>
                </a:ext>
              </a:extLst>
            </p:cNvPr>
            <p:cNvSpPr/>
            <p:nvPr/>
          </p:nvSpPr>
          <p:spPr>
            <a:xfrm>
              <a:off x="859599" y="802941"/>
              <a:ext cx="1571402" cy="1562830"/>
            </a:xfrm>
            <a:custGeom>
              <a:avLst/>
              <a:gdLst/>
              <a:ahLst/>
              <a:cxnLst/>
              <a:rect l="l" t="t" r="r" b="b"/>
              <a:pathLst>
                <a:path w="1571402" h="1562830">
                  <a:moveTo>
                    <a:pt x="0" y="0"/>
                  </a:moveTo>
                  <a:lnTo>
                    <a:pt x="1571402" y="0"/>
                  </a:lnTo>
                  <a:lnTo>
                    <a:pt x="1571402" y="1562830"/>
                  </a:lnTo>
                  <a:lnTo>
                    <a:pt x="0" y="1562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9" name="Group 43">
            <a:extLst>
              <a:ext uri="{FF2B5EF4-FFF2-40B4-BE49-F238E27FC236}">
                <a16:creationId xmlns:a16="http://schemas.microsoft.com/office/drawing/2014/main" id="{3DD48752-60D7-1574-F060-2B035A8816B0}"/>
              </a:ext>
            </a:extLst>
          </p:cNvPr>
          <p:cNvGrpSpPr>
            <a:grpSpLocks noChangeAspect="1"/>
          </p:cNvGrpSpPr>
          <p:nvPr/>
        </p:nvGrpSpPr>
        <p:grpSpPr>
          <a:xfrm>
            <a:off x="21640800" y="3022703"/>
            <a:ext cx="3865586" cy="3722400"/>
            <a:chOff x="0" y="0"/>
            <a:chExt cx="3290600" cy="3168712"/>
          </a:xfrm>
        </p:grpSpPr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0186FB69-CF56-C591-C289-66B42E413224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BC0F3474-61EF-BDBC-9FEA-CC32680992BA}"/>
                </a:ext>
              </a:extLst>
            </p:cNvPr>
            <p:cNvSpPr/>
            <p:nvPr/>
          </p:nvSpPr>
          <p:spPr>
            <a:xfrm>
              <a:off x="717981" y="657037"/>
              <a:ext cx="1854638" cy="1854638"/>
            </a:xfrm>
            <a:custGeom>
              <a:avLst/>
              <a:gdLst/>
              <a:ahLst/>
              <a:cxnLst/>
              <a:rect l="l" t="t" r="r" b="b"/>
              <a:pathLst>
                <a:path w="1854638" h="1854638">
                  <a:moveTo>
                    <a:pt x="0" y="0"/>
                  </a:moveTo>
                  <a:lnTo>
                    <a:pt x="1854638" y="0"/>
                  </a:lnTo>
                  <a:lnTo>
                    <a:pt x="1854638" y="1854638"/>
                  </a:lnTo>
                  <a:lnTo>
                    <a:pt x="0" y="18546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25" name="Group 48">
            <a:extLst>
              <a:ext uri="{FF2B5EF4-FFF2-40B4-BE49-F238E27FC236}">
                <a16:creationId xmlns:a16="http://schemas.microsoft.com/office/drawing/2014/main" id="{FB3977A9-16A5-8927-995E-7D5B96B9334F}"/>
              </a:ext>
            </a:extLst>
          </p:cNvPr>
          <p:cNvGrpSpPr>
            <a:grpSpLocks noChangeAspect="1"/>
          </p:cNvGrpSpPr>
          <p:nvPr/>
        </p:nvGrpSpPr>
        <p:grpSpPr>
          <a:xfrm>
            <a:off x="14770546" y="1161503"/>
            <a:ext cx="3865586" cy="3722400"/>
            <a:chOff x="0" y="0"/>
            <a:chExt cx="3290600" cy="3168712"/>
          </a:xfrm>
        </p:grpSpPr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9C36244E-0B21-C7F8-4B29-5EE84006FCD3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923A822C-B103-E6AF-BEAA-904692476CBD}"/>
                </a:ext>
              </a:extLst>
            </p:cNvPr>
            <p:cNvSpPr/>
            <p:nvPr/>
          </p:nvSpPr>
          <p:spPr>
            <a:xfrm>
              <a:off x="671171" y="929254"/>
              <a:ext cx="1948258" cy="1310204"/>
            </a:xfrm>
            <a:custGeom>
              <a:avLst/>
              <a:gdLst/>
              <a:ahLst/>
              <a:cxnLst/>
              <a:rect l="l" t="t" r="r" b="b"/>
              <a:pathLst>
                <a:path w="1948258" h="1310204">
                  <a:moveTo>
                    <a:pt x="0" y="0"/>
                  </a:moveTo>
                  <a:lnTo>
                    <a:pt x="1948258" y="0"/>
                  </a:lnTo>
                  <a:lnTo>
                    <a:pt x="1948258" y="1310204"/>
                  </a:lnTo>
                  <a:lnTo>
                    <a:pt x="0" y="1310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pic>
        <p:nvPicPr>
          <p:cNvPr id="2050" name="Picture 2" descr="SparkFun Edge Development Board - Apollo3 Blue">
            <a:extLst>
              <a:ext uri="{FF2B5EF4-FFF2-40B4-BE49-F238E27FC236}">
                <a16:creationId xmlns:a16="http://schemas.microsoft.com/office/drawing/2014/main" id="{B6D4B5BE-860A-B44C-D878-9BB326832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2890" r="8666" b="10434"/>
          <a:stretch/>
        </p:blipFill>
        <p:spPr bwMode="auto">
          <a:xfrm>
            <a:off x="14843710" y="6134572"/>
            <a:ext cx="2667000" cy="27885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duino Nano 33 BLE Sense with headers">
            <a:extLst>
              <a:ext uri="{FF2B5EF4-FFF2-40B4-BE49-F238E27FC236}">
                <a16:creationId xmlns:a16="http://schemas.microsoft.com/office/drawing/2014/main" id="{66F7B4A1-05B3-DDFE-3544-5F56686A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433" y="5739632"/>
            <a:ext cx="4443413" cy="3333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1ECCA1B-CC84-FA91-4589-8CE21510F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0" y="4411281"/>
            <a:ext cx="3931911" cy="4716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gled shot of Adafruit EdgeBadge.&#10;">
            <a:extLst>
              <a:ext uri="{FF2B5EF4-FFF2-40B4-BE49-F238E27FC236}">
                <a16:creationId xmlns:a16="http://schemas.microsoft.com/office/drawing/2014/main" id="{338E55ED-81A1-A188-86ED-033D9FA78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6" t="14841" r="12654" b="12429"/>
          <a:stretch/>
        </p:blipFill>
        <p:spPr bwMode="auto">
          <a:xfrm>
            <a:off x="5099694" y="5698780"/>
            <a:ext cx="4316876" cy="32243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n 27" descr="Forma&#10;&#10;Descripción generada automáticamente con confianza media">
            <a:extLst>
              <a:ext uri="{FF2B5EF4-FFF2-40B4-BE49-F238E27FC236}">
                <a16:creationId xmlns:a16="http://schemas.microsoft.com/office/drawing/2014/main" id="{9AB21C76-C8A5-3DF4-A783-52BD1715BA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10" y="9628214"/>
            <a:ext cx="2523747" cy="6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78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42" y="-1"/>
            <a:ext cx="18290842" cy="1232521"/>
            <a:chOff x="0" y="0"/>
            <a:chExt cx="11204418" cy="794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Freeform 4"/>
          <p:cNvSpPr/>
          <p:nvPr/>
        </p:nvSpPr>
        <p:spPr>
          <a:xfrm>
            <a:off x="1320038" y="63678"/>
            <a:ext cx="1258296" cy="1097825"/>
          </a:xfrm>
          <a:custGeom>
            <a:avLst/>
            <a:gdLst/>
            <a:ahLst/>
            <a:cxnLst/>
            <a:rect l="l" t="t" r="r" b="b"/>
            <a:pathLst>
              <a:path w="1258296" h="1097825">
                <a:moveTo>
                  <a:pt x="0" y="0"/>
                </a:moveTo>
                <a:lnTo>
                  <a:pt x="1258296" y="0"/>
                </a:lnTo>
                <a:lnTo>
                  <a:pt x="1258296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0790" r="-214338" b="-129495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1563487">
            <a:off x="-1075504" y="-7158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49"/>
                </a:lnTo>
                <a:lnTo>
                  <a:pt x="0" y="16963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 rot="-5400000">
            <a:off x="16717349" y="-9119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50"/>
                </a:lnTo>
                <a:lnTo>
                  <a:pt x="0" y="1696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13093685" y="63899"/>
            <a:ext cx="3874677" cy="1097825"/>
          </a:xfrm>
          <a:custGeom>
            <a:avLst/>
            <a:gdLst/>
            <a:ahLst/>
            <a:cxnLst/>
            <a:rect l="l" t="t" r="r" b="b"/>
            <a:pathLst>
              <a:path w="3874677" h="1097825">
                <a:moveTo>
                  <a:pt x="0" y="0"/>
                </a:moveTo>
                <a:lnTo>
                  <a:pt x="3874677" y="0"/>
                </a:lnTo>
                <a:lnTo>
                  <a:pt x="3874677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8" name="Group 8"/>
          <p:cNvGrpSpPr/>
          <p:nvPr/>
        </p:nvGrpSpPr>
        <p:grpSpPr>
          <a:xfrm>
            <a:off x="0" y="9638871"/>
            <a:ext cx="18290842" cy="648129"/>
            <a:chOff x="0" y="0"/>
            <a:chExt cx="11204418" cy="79404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6335" y="9717415"/>
            <a:ext cx="1735820" cy="515473"/>
            <a:chOff x="0" y="0"/>
            <a:chExt cx="2314426" cy="6872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98472" cy="687297"/>
            </a:xfrm>
            <a:custGeom>
              <a:avLst/>
              <a:gdLst/>
              <a:ahLst/>
              <a:cxnLst/>
              <a:rect l="l" t="t" r="r" b="b"/>
              <a:pathLst>
                <a:path w="698472" h="687297">
                  <a:moveTo>
                    <a:pt x="0" y="0"/>
                  </a:moveTo>
                  <a:lnTo>
                    <a:pt x="698472" y="0"/>
                  </a:lnTo>
                  <a:lnTo>
                    <a:pt x="698472" y="687297"/>
                  </a:lnTo>
                  <a:lnTo>
                    <a:pt x="0" y="687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97632" y="50409"/>
              <a:ext cx="1516794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39"/>
                </a:lnSpc>
              </a:pPr>
              <a:r>
                <a:rPr lang="en-US" sz="1314">
                  <a:solidFill>
                    <a:srgbClr val="000000"/>
                  </a:solidFill>
                  <a:latin typeface="League Spartan Bold"/>
                </a:rPr>
                <a:t>Patrocinado por GitHub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9621020" y="9717415"/>
            <a:ext cx="2585200" cy="1789610"/>
          </a:xfrm>
          <a:custGeom>
            <a:avLst/>
            <a:gdLst/>
            <a:ahLst/>
            <a:cxnLst/>
            <a:rect l="l" t="t" r="r" b="b"/>
            <a:pathLst>
              <a:path w="2585200" h="1789610">
                <a:moveTo>
                  <a:pt x="0" y="0"/>
                </a:moveTo>
                <a:lnTo>
                  <a:pt x="2585199" y="0"/>
                </a:lnTo>
                <a:lnTo>
                  <a:pt x="2585199" y="1789610"/>
                </a:lnTo>
                <a:lnTo>
                  <a:pt x="0" y="1789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TextBox 14"/>
          <p:cNvSpPr txBox="1"/>
          <p:nvPr/>
        </p:nvSpPr>
        <p:spPr>
          <a:xfrm>
            <a:off x="2716119" y="101674"/>
            <a:ext cx="3561643" cy="92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League Spartan Bold"/>
              </a:rPr>
              <a:t>Bee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Py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 3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.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5</a:t>
            </a:r>
          </a:p>
        </p:txBody>
      </p:sp>
      <p:sp>
        <p:nvSpPr>
          <p:cNvPr id="37" name="Freeform 37"/>
          <p:cNvSpPr>
            <a:spLocks noChangeAspect="1"/>
          </p:cNvSpPr>
          <p:nvPr/>
        </p:nvSpPr>
        <p:spPr>
          <a:xfrm rot="1820298">
            <a:off x="-7180481" y="-1248611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8" name="Freeform 38"/>
          <p:cNvSpPr>
            <a:spLocks noChangeAspect="1"/>
          </p:cNvSpPr>
          <p:nvPr/>
        </p:nvSpPr>
        <p:spPr>
          <a:xfrm rot="1820298">
            <a:off x="-527528" y="-6762048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39" name="Freeform 39"/>
          <p:cNvSpPr>
            <a:spLocks noChangeAspect="1"/>
          </p:cNvSpPr>
          <p:nvPr/>
        </p:nvSpPr>
        <p:spPr>
          <a:xfrm rot="1820298">
            <a:off x="10266621" y="-7192585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6" name="Freeform 46"/>
          <p:cNvSpPr>
            <a:spLocks noChangeAspect="1"/>
          </p:cNvSpPr>
          <p:nvPr/>
        </p:nvSpPr>
        <p:spPr>
          <a:xfrm rot="1820298">
            <a:off x="-8338895" y="8807455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7" name="Freeform 47"/>
          <p:cNvSpPr>
            <a:spLocks noChangeAspect="1"/>
          </p:cNvSpPr>
          <p:nvPr/>
        </p:nvSpPr>
        <p:spPr>
          <a:xfrm rot="1820298">
            <a:off x="1830368" y="13741207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1"/>
                </a:lnTo>
                <a:lnTo>
                  <a:pt x="0" y="16427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D4EB5AF6-E9B5-4B6A-2A52-AE762B69EB0C}"/>
              </a:ext>
            </a:extLst>
          </p:cNvPr>
          <p:cNvSpPr txBox="1"/>
          <p:nvPr/>
        </p:nvSpPr>
        <p:spPr>
          <a:xfrm>
            <a:off x="11875938" y="9078949"/>
            <a:ext cx="6304810" cy="1052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0080"/>
              </a:lnSpc>
              <a:spcBef>
                <a:spcPct val="0"/>
              </a:spcBef>
            </a:pPr>
            <a:r>
              <a:rPr lang="en-US" sz="2100" dirty="0" err="1">
                <a:latin typeface="League Spartan Bold"/>
              </a:rPr>
              <a:t>TinyML</a:t>
            </a:r>
            <a:r>
              <a:rPr lang="en-US" sz="2100" dirty="0">
                <a:latin typeface="League Spartan Bold"/>
              </a:rPr>
              <a:t> - El </a:t>
            </a:r>
            <a:r>
              <a:rPr lang="en-US" sz="2100" dirty="0" err="1">
                <a:latin typeface="League Spartan Bold"/>
              </a:rPr>
              <a:t>poder</a:t>
            </a:r>
            <a:r>
              <a:rPr lang="en-US" sz="2100" dirty="0">
                <a:latin typeface="League Spartan Bold"/>
              </a:rPr>
              <a:t> de </a:t>
            </a:r>
            <a:r>
              <a:rPr lang="en-US" sz="2100" dirty="0" err="1">
                <a:latin typeface="League Spartan Bold"/>
              </a:rPr>
              <a:t>los</a:t>
            </a:r>
            <a:r>
              <a:rPr lang="en-US" sz="2100" dirty="0">
                <a:latin typeface="League Spartan Bold"/>
              </a:rPr>
              <a:t> </a:t>
            </a:r>
            <a:r>
              <a:rPr lang="en-US" sz="2100" dirty="0" err="1">
                <a:latin typeface="League Spartan Bold"/>
              </a:rPr>
              <a:t>microcontroladores</a:t>
            </a:r>
            <a:endParaRPr lang="en-US" sz="2100" dirty="0">
              <a:latin typeface="League Spartan Bold"/>
            </a:endParaRPr>
          </a:p>
        </p:txBody>
      </p:sp>
      <p:sp>
        <p:nvSpPr>
          <p:cNvPr id="15" name="TextBox 43">
            <a:extLst>
              <a:ext uri="{FF2B5EF4-FFF2-40B4-BE49-F238E27FC236}">
                <a16:creationId xmlns:a16="http://schemas.microsoft.com/office/drawing/2014/main" id="{AF319191-6148-4552-BE20-E8E83F5958D4}"/>
              </a:ext>
            </a:extLst>
          </p:cNvPr>
          <p:cNvSpPr txBox="1"/>
          <p:nvPr/>
        </p:nvSpPr>
        <p:spPr>
          <a:xfrm>
            <a:off x="3094318" y="1750881"/>
            <a:ext cx="11823975" cy="2543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¿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Cómo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aprende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 la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computadora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?</a:t>
            </a:r>
            <a:endParaRPr lang="en-US" sz="7200" dirty="0">
              <a:solidFill>
                <a:srgbClr val="366994"/>
              </a:solidFill>
              <a:latin typeface="League Spartan Bold"/>
            </a:endParaRPr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9909EF86-EC81-A22E-237D-A08ED4D64C0A}"/>
              </a:ext>
            </a:extLst>
          </p:cNvPr>
          <p:cNvGrpSpPr/>
          <p:nvPr/>
        </p:nvGrpSpPr>
        <p:grpSpPr>
          <a:xfrm>
            <a:off x="20246401" y="-5156900"/>
            <a:ext cx="3865133" cy="3721964"/>
            <a:chOff x="0" y="0"/>
            <a:chExt cx="3290600" cy="3168712"/>
          </a:xfrm>
        </p:grpSpPr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797994A6-D33E-0541-22D3-9A7B3C39925E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CA3534BD-ABB7-3311-7FCF-1A15E87CF5C8}"/>
                </a:ext>
              </a:extLst>
            </p:cNvPr>
            <p:cNvSpPr/>
            <p:nvPr/>
          </p:nvSpPr>
          <p:spPr>
            <a:xfrm>
              <a:off x="859599" y="802941"/>
              <a:ext cx="1571402" cy="1562830"/>
            </a:xfrm>
            <a:custGeom>
              <a:avLst/>
              <a:gdLst/>
              <a:ahLst/>
              <a:cxnLst/>
              <a:rect l="l" t="t" r="r" b="b"/>
              <a:pathLst>
                <a:path w="1571402" h="1562830">
                  <a:moveTo>
                    <a:pt x="0" y="0"/>
                  </a:moveTo>
                  <a:lnTo>
                    <a:pt x="1571402" y="0"/>
                  </a:lnTo>
                  <a:lnTo>
                    <a:pt x="1571402" y="1562830"/>
                  </a:lnTo>
                  <a:lnTo>
                    <a:pt x="0" y="1562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9" name="Group 43">
            <a:extLst>
              <a:ext uri="{FF2B5EF4-FFF2-40B4-BE49-F238E27FC236}">
                <a16:creationId xmlns:a16="http://schemas.microsoft.com/office/drawing/2014/main" id="{3DD48752-60D7-1574-F060-2B035A8816B0}"/>
              </a:ext>
            </a:extLst>
          </p:cNvPr>
          <p:cNvGrpSpPr>
            <a:grpSpLocks noChangeAspect="1"/>
          </p:cNvGrpSpPr>
          <p:nvPr/>
        </p:nvGrpSpPr>
        <p:grpSpPr>
          <a:xfrm>
            <a:off x="21640800" y="3022703"/>
            <a:ext cx="3865586" cy="3722400"/>
            <a:chOff x="0" y="0"/>
            <a:chExt cx="3290600" cy="3168712"/>
          </a:xfrm>
        </p:grpSpPr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0186FB69-CF56-C591-C289-66B42E413224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BC0F3474-61EF-BDBC-9FEA-CC32680992BA}"/>
                </a:ext>
              </a:extLst>
            </p:cNvPr>
            <p:cNvSpPr/>
            <p:nvPr/>
          </p:nvSpPr>
          <p:spPr>
            <a:xfrm>
              <a:off x="717981" y="657037"/>
              <a:ext cx="1854638" cy="1854638"/>
            </a:xfrm>
            <a:custGeom>
              <a:avLst/>
              <a:gdLst/>
              <a:ahLst/>
              <a:cxnLst/>
              <a:rect l="l" t="t" r="r" b="b"/>
              <a:pathLst>
                <a:path w="1854638" h="1854638">
                  <a:moveTo>
                    <a:pt x="0" y="0"/>
                  </a:moveTo>
                  <a:lnTo>
                    <a:pt x="1854638" y="0"/>
                  </a:lnTo>
                  <a:lnTo>
                    <a:pt x="1854638" y="1854638"/>
                  </a:lnTo>
                  <a:lnTo>
                    <a:pt x="0" y="18546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25" name="Group 48">
            <a:extLst>
              <a:ext uri="{FF2B5EF4-FFF2-40B4-BE49-F238E27FC236}">
                <a16:creationId xmlns:a16="http://schemas.microsoft.com/office/drawing/2014/main" id="{FB3977A9-16A5-8927-995E-7D5B96B9334F}"/>
              </a:ext>
            </a:extLst>
          </p:cNvPr>
          <p:cNvGrpSpPr>
            <a:grpSpLocks noChangeAspect="1"/>
          </p:cNvGrpSpPr>
          <p:nvPr/>
        </p:nvGrpSpPr>
        <p:grpSpPr>
          <a:xfrm>
            <a:off x="21353856" y="9975151"/>
            <a:ext cx="3865586" cy="3722400"/>
            <a:chOff x="0" y="0"/>
            <a:chExt cx="3290600" cy="3168712"/>
          </a:xfrm>
        </p:grpSpPr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9C36244E-0B21-C7F8-4B29-5EE84006FCD3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27" name="Freeform 50">
              <a:extLst>
                <a:ext uri="{FF2B5EF4-FFF2-40B4-BE49-F238E27FC236}">
                  <a16:creationId xmlns:a16="http://schemas.microsoft.com/office/drawing/2014/main" id="{923A822C-B103-E6AF-BEAA-904692476CBD}"/>
                </a:ext>
              </a:extLst>
            </p:cNvPr>
            <p:cNvSpPr/>
            <p:nvPr/>
          </p:nvSpPr>
          <p:spPr>
            <a:xfrm>
              <a:off x="671171" y="929254"/>
              <a:ext cx="1948258" cy="1310204"/>
            </a:xfrm>
            <a:custGeom>
              <a:avLst/>
              <a:gdLst/>
              <a:ahLst/>
              <a:cxnLst/>
              <a:rect l="l" t="t" r="r" b="b"/>
              <a:pathLst>
                <a:path w="1948258" h="1310204">
                  <a:moveTo>
                    <a:pt x="0" y="0"/>
                  </a:moveTo>
                  <a:lnTo>
                    <a:pt x="1948258" y="0"/>
                  </a:lnTo>
                  <a:lnTo>
                    <a:pt x="1948258" y="1310204"/>
                  </a:lnTo>
                  <a:lnTo>
                    <a:pt x="0" y="1310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22" name="Group 51">
            <a:extLst>
              <a:ext uri="{FF2B5EF4-FFF2-40B4-BE49-F238E27FC236}">
                <a16:creationId xmlns:a16="http://schemas.microsoft.com/office/drawing/2014/main" id="{1922BF15-8A5B-3527-84BC-B757E8E6F3A8}"/>
              </a:ext>
            </a:extLst>
          </p:cNvPr>
          <p:cNvGrpSpPr>
            <a:grpSpLocks noChangeAspect="1"/>
          </p:cNvGrpSpPr>
          <p:nvPr/>
        </p:nvGrpSpPr>
        <p:grpSpPr>
          <a:xfrm>
            <a:off x="-340808" y="1161503"/>
            <a:ext cx="3865586" cy="3722400"/>
            <a:chOff x="0" y="0"/>
            <a:chExt cx="3290600" cy="3168712"/>
          </a:xfrm>
        </p:grpSpPr>
        <p:sp>
          <p:nvSpPr>
            <p:cNvPr id="23" name="Freeform 52">
              <a:extLst>
                <a:ext uri="{FF2B5EF4-FFF2-40B4-BE49-F238E27FC236}">
                  <a16:creationId xmlns:a16="http://schemas.microsoft.com/office/drawing/2014/main" id="{1886D8AD-196F-89D2-0E68-3D7D9D5F0BF0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AD1DB388-98A0-0411-A5C5-7C551DEE048C}"/>
                </a:ext>
              </a:extLst>
            </p:cNvPr>
            <p:cNvSpPr/>
            <p:nvPr/>
          </p:nvSpPr>
          <p:spPr>
            <a:xfrm>
              <a:off x="889347" y="655077"/>
              <a:ext cx="1511906" cy="1858558"/>
            </a:xfrm>
            <a:custGeom>
              <a:avLst/>
              <a:gdLst/>
              <a:ahLst/>
              <a:cxnLst/>
              <a:rect l="l" t="t" r="r" b="b"/>
              <a:pathLst>
                <a:path w="1511906" h="1858558">
                  <a:moveTo>
                    <a:pt x="0" y="0"/>
                  </a:moveTo>
                  <a:lnTo>
                    <a:pt x="1511906" y="0"/>
                  </a:lnTo>
                  <a:lnTo>
                    <a:pt x="1511906" y="1858558"/>
                  </a:lnTo>
                  <a:lnTo>
                    <a:pt x="0" y="18585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-171241" t="-51205" r="-44405" b="-105567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pic>
        <p:nvPicPr>
          <p:cNvPr id="28" name="Imagen 27" descr="Forma&#10;&#10;Descripción generada automáticamente con confianza media">
            <a:extLst>
              <a:ext uri="{FF2B5EF4-FFF2-40B4-BE49-F238E27FC236}">
                <a16:creationId xmlns:a16="http://schemas.microsoft.com/office/drawing/2014/main" id="{AFC704FC-B705-E43A-E2C2-2AE18611DE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10" y="9628214"/>
            <a:ext cx="2523747" cy="669441"/>
          </a:xfrm>
          <a:prstGeom prst="rect">
            <a:avLst/>
          </a:prstGeom>
        </p:spPr>
      </p:pic>
      <p:pic>
        <p:nvPicPr>
          <p:cNvPr id="3074" name="Picture 2" descr="Qué son las redes neuronales y sus aplicaciones | OpenWebinars">
            <a:extLst>
              <a:ext uri="{FF2B5EF4-FFF2-40B4-BE49-F238E27FC236}">
                <a16:creationId xmlns:a16="http://schemas.microsoft.com/office/drawing/2014/main" id="{089D6B1A-2F19-1380-1104-CEDEBB2D4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29" y="5095060"/>
            <a:ext cx="6142232" cy="40170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chine Learning in the Real World | Blog">
            <a:extLst>
              <a:ext uri="{FF2B5EF4-FFF2-40B4-BE49-F238E27FC236}">
                <a16:creationId xmlns:a16="http://schemas.microsoft.com/office/drawing/2014/main" id="{C17BC2E0-44AE-D71F-7663-CC5179F9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538" y="4542013"/>
            <a:ext cx="7277028" cy="46780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808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42" y="-1"/>
            <a:ext cx="18290842" cy="1232521"/>
            <a:chOff x="0" y="0"/>
            <a:chExt cx="11204418" cy="794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" name="Freeform 4"/>
          <p:cNvSpPr/>
          <p:nvPr/>
        </p:nvSpPr>
        <p:spPr>
          <a:xfrm>
            <a:off x="1320038" y="63678"/>
            <a:ext cx="1258296" cy="1097825"/>
          </a:xfrm>
          <a:custGeom>
            <a:avLst/>
            <a:gdLst/>
            <a:ahLst/>
            <a:cxnLst/>
            <a:rect l="l" t="t" r="r" b="b"/>
            <a:pathLst>
              <a:path w="1258296" h="1097825">
                <a:moveTo>
                  <a:pt x="0" y="0"/>
                </a:moveTo>
                <a:lnTo>
                  <a:pt x="1258296" y="0"/>
                </a:lnTo>
                <a:lnTo>
                  <a:pt x="1258296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0790" r="-214338" b="-129495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1563487">
            <a:off x="-1075504" y="-7158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49"/>
                </a:lnTo>
                <a:lnTo>
                  <a:pt x="0" y="16963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 rot="-5400000">
            <a:off x="16717349" y="-911912"/>
            <a:ext cx="2450480" cy="1696350"/>
          </a:xfrm>
          <a:custGeom>
            <a:avLst/>
            <a:gdLst/>
            <a:ahLst/>
            <a:cxnLst/>
            <a:rect l="l" t="t" r="r" b="b"/>
            <a:pathLst>
              <a:path w="2450480" h="1696350">
                <a:moveTo>
                  <a:pt x="0" y="0"/>
                </a:moveTo>
                <a:lnTo>
                  <a:pt x="2450480" y="0"/>
                </a:lnTo>
                <a:lnTo>
                  <a:pt x="2450480" y="1696350"/>
                </a:lnTo>
                <a:lnTo>
                  <a:pt x="0" y="1696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13093685" y="63899"/>
            <a:ext cx="3874677" cy="1097825"/>
          </a:xfrm>
          <a:custGeom>
            <a:avLst/>
            <a:gdLst/>
            <a:ahLst/>
            <a:cxnLst/>
            <a:rect l="l" t="t" r="r" b="b"/>
            <a:pathLst>
              <a:path w="3874677" h="1097825">
                <a:moveTo>
                  <a:pt x="0" y="0"/>
                </a:moveTo>
                <a:lnTo>
                  <a:pt x="3874677" y="0"/>
                </a:lnTo>
                <a:lnTo>
                  <a:pt x="3874677" y="1097825"/>
                </a:lnTo>
                <a:lnTo>
                  <a:pt x="0" y="1097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8" name="Group 8"/>
          <p:cNvGrpSpPr/>
          <p:nvPr/>
        </p:nvGrpSpPr>
        <p:grpSpPr>
          <a:xfrm>
            <a:off x="0" y="9638871"/>
            <a:ext cx="18290842" cy="648129"/>
            <a:chOff x="0" y="0"/>
            <a:chExt cx="11204418" cy="79404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204418" cy="794049"/>
            </a:xfrm>
            <a:custGeom>
              <a:avLst/>
              <a:gdLst/>
              <a:ahLst/>
              <a:cxnLst/>
              <a:rect l="l" t="t" r="r" b="b"/>
              <a:pathLst>
                <a:path w="11204418" h="794049">
                  <a:moveTo>
                    <a:pt x="0" y="0"/>
                  </a:moveTo>
                  <a:lnTo>
                    <a:pt x="11204418" y="0"/>
                  </a:lnTo>
                  <a:lnTo>
                    <a:pt x="11204418" y="794049"/>
                  </a:lnTo>
                  <a:lnTo>
                    <a:pt x="0" y="794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6335" y="9717415"/>
            <a:ext cx="1735820" cy="515473"/>
            <a:chOff x="0" y="0"/>
            <a:chExt cx="2314426" cy="6872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98472" cy="687297"/>
            </a:xfrm>
            <a:custGeom>
              <a:avLst/>
              <a:gdLst/>
              <a:ahLst/>
              <a:cxnLst/>
              <a:rect l="l" t="t" r="r" b="b"/>
              <a:pathLst>
                <a:path w="698472" h="687297">
                  <a:moveTo>
                    <a:pt x="0" y="0"/>
                  </a:moveTo>
                  <a:lnTo>
                    <a:pt x="698472" y="0"/>
                  </a:lnTo>
                  <a:lnTo>
                    <a:pt x="698472" y="687297"/>
                  </a:lnTo>
                  <a:lnTo>
                    <a:pt x="0" y="687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97632" y="50409"/>
              <a:ext cx="1516794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39"/>
                </a:lnSpc>
              </a:pPr>
              <a:r>
                <a:rPr lang="en-US" sz="1314" dirty="0" err="1">
                  <a:solidFill>
                    <a:srgbClr val="000000"/>
                  </a:solidFill>
                  <a:latin typeface="League Spartan Bold"/>
                </a:rPr>
                <a:t>Patrocinado</a:t>
              </a:r>
              <a:r>
                <a:rPr lang="en-US" sz="1314" dirty="0">
                  <a:solidFill>
                    <a:srgbClr val="000000"/>
                  </a:solidFill>
                  <a:latin typeface="League Spartan Bold"/>
                </a:rPr>
                <a:t> </a:t>
              </a:r>
              <a:r>
                <a:rPr lang="en-US" sz="1314" dirty="0" err="1">
                  <a:solidFill>
                    <a:srgbClr val="000000"/>
                  </a:solidFill>
                  <a:latin typeface="League Spartan Bold"/>
                </a:rPr>
                <a:t>por</a:t>
              </a:r>
              <a:r>
                <a:rPr lang="en-US" sz="1314" dirty="0">
                  <a:solidFill>
                    <a:srgbClr val="000000"/>
                  </a:solidFill>
                  <a:latin typeface="League Spartan Bold"/>
                </a:rPr>
                <a:t> GitHub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9621020" y="9717415"/>
            <a:ext cx="2585200" cy="1789610"/>
          </a:xfrm>
          <a:custGeom>
            <a:avLst/>
            <a:gdLst/>
            <a:ahLst/>
            <a:cxnLst/>
            <a:rect l="l" t="t" r="r" b="b"/>
            <a:pathLst>
              <a:path w="2585200" h="1789610">
                <a:moveTo>
                  <a:pt x="0" y="0"/>
                </a:moveTo>
                <a:lnTo>
                  <a:pt x="2585199" y="0"/>
                </a:lnTo>
                <a:lnTo>
                  <a:pt x="2585199" y="1789610"/>
                </a:lnTo>
                <a:lnTo>
                  <a:pt x="0" y="1789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TextBox 14"/>
          <p:cNvSpPr txBox="1"/>
          <p:nvPr/>
        </p:nvSpPr>
        <p:spPr>
          <a:xfrm>
            <a:off x="2716119" y="101674"/>
            <a:ext cx="3561643" cy="92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League Spartan Bold"/>
              </a:rPr>
              <a:t>Bee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Py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 3</a:t>
            </a:r>
            <a:r>
              <a:rPr lang="en-US" sz="5499">
                <a:solidFill>
                  <a:srgbClr val="FBC644"/>
                </a:solidFill>
                <a:latin typeface="League Spartan Bold"/>
              </a:rPr>
              <a:t>.</a:t>
            </a:r>
            <a:r>
              <a:rPr lang="en-US" sz="5499">
                <a:solidFill>
                  <a:srgbClr val="000000"/>
                </a:solidFill>
                <a:latin typeface="League Spartan Bold"/>
              </a:rPr>
              <a:t>5</a:t>
            </a:r>
          </a:p>
        </p:txBody>
      </p:sp>
      <p:grpSp>
        <p:nvGrpSpPr>
          <p:cNvPr id="48" name="Group 48"/>
          <p:cNvGrpSpPr>
            <a:grpSpLocks noChangeAspect="1"/>
          </p:cNvGrpSpPr>
          <p:nvPr/>
        </p:nvGrpSpPr>
        <p:grpSpPr>
          <a:xfrm>
            <a:off x="18790764" y="12111304"/>
            <a:ext cx="3865586" cy="3722400"/>
            <a:chOff x="0" y="0"/>
            <a:chExt cx="3290600" cy="3168712"/>
          </a:xfrm>
        </p:grpSpPr>
        <p:sp>
          <p:nvSpPr>
            <p:cNvPr id="49" name="Freeform 49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671171" y="929254"/>
              <a:ext cx="1948258" cy="1310204"/>
            </a:xfrm>
            <a:custGeom>
              <a:avLst/>
              <a:gdLst/>
              <a:ahLst/>
              <a:cxnLst/>
              <a:rect l="l" t="t" r="r" b="b"/>
              <a:pathLst>
                <a:path w="1948258" h="1310204">
                  <a:moveTo>
                    <a:pt x="0" y="0"/>
                  </a:moveTo>
                  <a:lnTo>
                    <a:pt x="1948258" y="0"/>
                  </a:lnTo>
                  <a:lnTo>
                    <a:pt x="1948258" y="1310204"/>
                  </a:lnTo>
                  <a:lnTo>
                    <a:pt x="0" y="1310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51" name="Group 51"/>
          <p:cNvGrpSpPr>
            <a:grpSpLocks noChangeAspect="1"/>
          </p:cNvGrpSpPr>
          <p:nvPr/>
        </p:nvGrpSpPr>
        <p:grpSpPr>
          <a:xfrm>
            <a:off x="10118529" y="13741207"/>
            <a:ext cx="3865586" cy="3722400"/>
            <a:chOff x="0" y="0"/>
            <a:chExt cx="3290600" cy="3168712"/>
          </a:xfrm>
        </p:grpSpPr>
        <p:sp>
          <p:nvSpPr>
            <p:cNvPr id="52" name="Freeform 52"/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889347" y="655077"/>
              <a:ext cx="1511906" cy="1858558"/>
            </a:xfrm>
            <a:custGeom>
              <a:avLst/>
              <a:gdLst/>
              <a:ahLst/>
              <a:cxnLst/>
              <a:rect l="l" t="t" r="r" b="b"/>
              <a:pathLst>
                <a:path w="1511906" h="1858558">
                  <a:moveTo>
                    <a:pt x="0" y="0"/>
                  </a:moveTo>
                  <a:lnTo>
                    <a:pt x="1511906" y="0"/>
                  </a:lnTo>
                  <a:lnTo>
                    <a:pt x="1511906" y="1858558"/>
                  </a:lnTo>
                  <a:lnTo>
                    <a:pt x="0" y="18585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171241" t="-51205" r="-44405" b="-105567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7" name="Freeform 37"/>
          <p:cNvSpPr>
            <a:spLocks noChangeAspect="1"/>
          </p:cNvSpPr>
          <p:nvPr/>
        </p:nvSpPr>
        <p:spPr>
          <a:xfrm rot="1820298">
            <a:off x="-7180481" y="-1248611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8" name="Freeform 38"/>
          <p:cNvSpPr>
            <a:spLocks noChangeAspect="1"/>
          </p:cNvSpPr>
          <p:nvPr/>
        </p:nvSpPr>
        <p:spPr>
          <a:xfrm rot="1820298">
            <a:off x="-527528" y="-6762048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39" name="Freeform 39"/>
          <p:cNvSpPr>
            <a:spLocks noChangeAspect="1"/>
          </p:cNvSpPr>
          <p:nvPr/>
        </p:nvSpPr>
        <p:spPr>
          <a:xfrm rot="1820298">
            <a:off x="10266621" y="-7192585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6" name="Freeform 46"/>
          <p:cNvSpPr>
            <a:spLocks noChangeAspect="1"/>
          </p:cNvSpPr>
          <p:nvPr/>
        </p:nvSpPr>
        <p:spPr>
          <a:xfrm rot="1820298">
            <a:off x="-8338895" y="8807455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2"/>
                </a:lnTo>
                <a:lnTo>
                  <a:pt x="0" y="16427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7" name="Freeform 47"/>
          <p:cNvSpPr>
            <a:spLocks noChangeAspect="1"/>
          </p:cNvSpPr>
          <p:nvPr/>
        </p:nvSpPr>
        <p:spPr>
          <a:xfrm rot="1820298">
            <a:off x="1830368" y="13741207"/>
            <a:ext cx="4301092" cy="3722400"/>
          </a:xfrm>
          <a:custGeom>
            <a:avLst/>
            <a:gdLst/>
            <a:ahLst/>
            <a:cxnLst/>
            <a:rect l="l" t="t" r="r" b="b"/>
            <a:pathLst>
              <a:path w="1898126" h="1642742">
                <a:moveTo>
                  <a:pt x="0" y="0"/>
                </a:moveTo>
                <a:lnTo>
                  <a:pt x="1898126" y="0"/>
                </a:lnTo>
                <a:lnTo>
                  <a:pt x="1898126" y="1642741"/>
                </a:lnTo>
                <a:lnTo>
                  <a:pt x="0" y="16427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D4EB5AF6-E9B5-4B6A-2A52-AE762B69EB0C}"/>
              </a:ext>
            </a:extLst>
          </p:cNvPr>
          <p:cNvSpPr txBox="1"/>
          <p:nvPr/>
        </p:nvSpPr>
        <p:spPr>
          <a:xfrm>
            <a:off x="11875938" y="9078949"/>
            <a:ext cx="6304810" cy="1052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0080"/>
              </a:lnSpc>
              <a:spcBef>
                <a:spcPct val="0"/>
              </a:spcBef>
            </a:pPr>
            <a:r>
              <a:rPr lang="en-US" sz="2100" dirty="0" err="1">
                <a:latin typeface="League Spartan Bold"/>
              </a:rPr>
              <a:t>TinyML</a:t>
            </a:r>
            <a:r>
              <a:rPr lang="en-US" sz="2100" dirty="0">
                <a:latin typeface="League Spartan Bold"/>
              </a:rPr>
              <a:t> - El </a:t>
            </a:r>
            <a:r>
              <a:rPr lang="en-US" sz="2100" dirty="0" err="1">
                <a:latin typeface="League Spartan Bold"/>
              </a:rPr>
              <a:t>poder</a:t>
            </a:r>
            <a:r>
              <a:rPr lang="en-US" sz="2100" dirty="0">
                <a:latin typeface="League Spartan Bold"/>
              </a:rPr>
              <a:t> de </a:t>
            </a:r>
            <a:r>
              <a:rPr lang="en-US" sz="2100" dirty="0" err="1">
                <a:latin typeface="League Spartan Bold"/>
              </a:rPr>
              <a:t>los</a:t>
            </a:r>
            <a:r>
              <a:rPr lang="en-US" sz="2100" dirty="0">
                <a:latin typeface="League Spartan Bold"/>
              </a:rPr>
              <a:t> </a:t>
            </a:r>
            <a:r>
              <a:rPr lang="en-US" sz="2100" dirty="0" err="1">
                <a:latin typeface="League Spartan Bold"/>
              </a:rPr>
              <a:t>microcontroladores</a:t>
            </a:r>
            <a:endParaRPr lang="en-US" sz="2100" dirty="0">
              <a:latin typeface="League Spartan Bold"/>
            </a:endParaRPr>
          </a:p>
        </p:txBody>
      </p:sp>
      <p:sp>
        <p:nvSpPr>
          <p:cNvPr id="15" name="TextBox 43">
            <a:extLst>
              <a:ext uri="{FF2B5EF4-FFF2-40B4-BE49-F238E27FC236}">
                <a16:creationId xmlns:a16="http://schemas.microsoft.com/office/drawing/2014/main" id="{AF319191-6148-4552-BE20-E8E83F5958D4}"/>
              </a:ext>
            </a:extLst>
          </p:cNvPr>
          <p:cNvSpPr txBox="1"/>
          <p:nvPr/>
        </p:nvSpPr>
        <p:spPr>
          <a:xfrm>
            <a:off x="580190" y="1951987"/>
            <a:ext cx="9538338" cy="2543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Ahora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si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, a </a:t>
            </a:r>
            <a:r>
              <a:rPr lang="en-US" sz="7200" dirty="0" err="1">
                <a:solidFill>
                  <a:srgbClr val="FFFFFF"/>
                </a:solidFill>
                <a:latin typeface="League Spartan Bold"/>
              </a:rPr>
              <a:t>programar</a:t>
            </a:r>
            <a:r>
              <a:rPr lang="en-US" sz="7200" dirty="0">
                <a:solidFill>
                  <a:srgbClr val="FFFFFF"/>
                </a:solidFill>
                <a:latin typeface="League Spartan Bold"/>
              </a:rPr>
              <a:t> algo</a:t>
            </a:r>
            <a:endParaRPr lang="en-US" sz="7200" dirty="0">
              <a:solidFill>
                <a:srgbClr val="366994"/>
              </a:solidFill>
              <a:latin typeface="League Spartan Bold"/>
            </a:endParaRPr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9909EF86-EC81-A22E-237D-A08ED4D64C0A}"/>
              </a:ext>
            </a:extLst>
          </p:cNvPr>
          <p:cNvGrpSpPr/>
          <p:nvPr/>
        </p:nvGrpSpPr>
        <p:grpSpPr>
          <a:xfrm>
            <a:off x="20246401" y="-5156900"/>
            <a:ext cx="3865133" cy="3721964"/>
            <a:chOff x="0" y="0"/>
            <a:chExt cx="3290600" cy="3168712"/>
          </a:xfrm>
        </p:grpSpPr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797994A6-D33E-0541-22D3-9A7B3C39925E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CA3534BD-ABB7-3311-7FCF-1A15E87CF5C8}"/>
                </a:ext>
              </a:extLst>
            </p:cNvPr>
            <p:cNvSpPr/>
            <p:nvPr/>
          </p:nvSpPr>
          <p:spPr>
            <a:xfrm>
              <a:off x="859599" y="802941"/>
              <a:ext cx="1571402" cy="1562830"/>
            </a:xfrm>
            <a:custGeom>
              <a:avLst/>
              <a:gdLst/>
              <a:ahLst/>
              <a:cxnLst/>
              <a:rect l="l" t="t" r="r" b="b"/>
              <a:pathLst>
                <a:path w="1571402" h="1562830">
                  <a:moveTo>
                    <a:pt x="0" y="0"/>
                  </a:moveTo>
                  <a:lnTo>
                    <a:pt x="1571402" y="0"/>
                  </a:lnTo>
                  <a:lnTo>
                    <a:pt x="1571402" y="1562830"/>
                  </a:lnTo>
                  <a:lnTo>
                    <a:pt x="0" y="1562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9" name="Group 43">
            <a:extLst>
              <a:ext uri="{FF2B5EF4-FFF2-40B4-BE49-F238E27FC236}">
                <a16:creationId xmlns:a16="http://schemas.microsoft.com/office/drawing/2014/main" id="{3DD48752-60D7-1574-F060-2B035A8816B0}"/>
              </a:ext>
            </a:extLst>
          </p:cNvPr>
          <p:cNvGrpSpPr>
            <a:grpSpLocks noChangeAspect="1"/>
          </p:cNvGrpSpPr>
          <p:nvPr/>
        </p:nvGrpSpPr>
        <p:grpSpPr>
          <a:xfrm>
            <a:off x="20955000" y="3022703"/>
            <a:ext cx="3865586" cy="3722400"/>
            <a:chOff x="0" y="0"/>
            <a:chExt cx="3290600" cy="3168712"/>
          </a:xfrm>
        </p:grpSpPr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0186FB69-CF56-C591-C289-66B42E413224}"/>
                </a:ext>
              </a:extLst>
            </p:cNvPr>
            <p:cNvSpPr/>
            <p:nvPr/>
          </p:nvSpPr>
          <p:spPr>
            <a:xfrm rot="1820298">
              <a:off x="379882" y="489195"/>
              <a:ext cx="2530835" cy="2190322"/>
            </a:xfrm>
            <a:custGeom>
              <a:avLst/>
              <a:gdLst/>
              <a:ahLst/>
              <a:cxnLst/>
              <a:rect l="l" t="t" r="r" b="b"/>
              <a:pathLst>
                <a:path w="2530835" h="2190322">
                  <a:moveTo>
                    <a:pt x="0" y="0"/>
                  </a:moveTo>
                  <a:lnTo>
                    <a:pt x="2530835" y="0"/>
                  </a:lnTo>
                  <a:lnTo>
                    <a:pt x="2530835" y="2190322"/>
                  </a:lnTo>
                  <a:lnTo>
                    <a:pt x="0" y="2190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BC0F3474-61EF-BDBC-9FEA-CC32680992BA}"/>
                </a:ext>
              </a:extLst>
            </p:cNvPr>
            <p:cNvSpPr/>
            <p:nvPr/>
          </p:nvSpPr>
          <p:spPr>
            <a:xfrm>
              <a:off x="717981" y="657037"/>
              <a:ext cx="1854638" cy="1854638"/>
            </a:xfrm>
            <a:custGeom>
              <a:avLst/>
              <a:gdLst/>
              <a:ahLst/>
              <a:cxnLst/>
              <a:rect l="l" t="t" r="r" b="b"/>
              <a:pathLst>
                <a:path w="1854638" h="1854638">
                  <a:moveTo>
                    <a:pt x="0" y="0"/>
                  </a:moveTo>
                  <a:lnTo>
                    <a:pt x="1854638" y="0"/>
                  </a:lnTo>
                  <a:lnTo>
                    <a:pt x="1854638" y="1854638"/>
                  </a:lnTo>
                  <a:lnTo>
                    <a:pt x="0" y="18546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pic>
        <p:nvPicPr>
          <p:cNvPr id="22" name="Imagen 2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700F645-A106-724A-A984-FABDA57B20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310" y="9628214"/>
            <a:ext cx="2523747" cy="669441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DE4B2B94-C6B1-DAA3-FC2E-49C4B6A657D8}"/>
              </a:ext>
            </a:extLst>
          </p:cNvPr>
          <p:cNvGrpSpPr/>
          <p:nvPr/>
        </p:nvGrpSpPr>
        <p:grpSpPr>
          <a:xfrm>
            <a:off x="11163277" y="2413764"/>
            <a:ext cx="5092424" cy="6086822"/>
            <a:chOff x="7605655" y="4574528"/>
            <a:chExt cx="3865586" cy="4620419"/>
          </a:xfrm>
        </p:grpSpPr>
        <p:grpSp>
          <p:nvGrpSpPr>
            <p:cNvPr id="23" name="Group 18">
              <a:extLst>
                <a:ext uri="{FF2B5EF4-FFF2-40B4-BE49-F238E27FC236}">
                  <a16:creationId xmlns:a16="http://schemas.microsoft.com/office/drawing/2014/main" id="{D888E55E-9D2B-60C3-DCF7-A23C4B70A89D}"/>
                </a:ext>
              </a:extLst>
            </p:cNvPr>
            <p:cNvGrpSpPr/>
            <p:nvPr/>
          </p:nvGrpSpPr>
          <p:grpSpPr>
            <a:xfrm>
              <a:off x="7605655" y="4574528"/>
              <a:ext cx="3865586" cy="4620418"/>
              <a:chOff x="0" y="0"/>
              <a:chExt cx="1482282" cy="1771728"/>
            </a:xfrm>
          </p:grpSpPr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15EFE0AF-ECDF-F12E-7F33-CA3FF6E12362}"/>
                  </a:ext>
                </a:extLst>
              </p:cNvPr>
              <p:cNvSpPr/>
              <p:nvPr/>
            </p:nvSpPr>
            <p:spPr>
              <a:xfrm>
                <a:off x="0" y="0"/>
                <a:ext cx="1482283" cy="1771728"/>
              </a:xfrm>
              <a:custGeom>
                <a:avLst/>
                <a:gdLst/>
                <a:ahLst/>
                <a:cxnLst/>
                <a:rect l="l" t="t" r="r" b="b"/>
                <a:pathLst>
                  <a:path w="1482283" h="1771728">
                    <a:moveTo>
                      <a:pt x="1357822" y="1771728"/>
                    </a:moveTo>
                    <a:lnTo>
                      <a:pt x="124460" y="1771728"/>
                    </a:lnTo>
                    <a:cubicBezTo>
                      <a:pt x="55880" y="1771728"/>
                      <a:pt x="0" y="1715848"/>
                      <a:pt x="0" y="1647268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57823" y="0"/>
                    </a:lnTo>
                    <a:cubicBezTo>
                      <a:pt x="1426402" y="0"/>
                      <a:pt x="1482283" y="55880"/>
                      <a:pt x="1482283" y="124460"/>
                    </a:cubicBezTo>
                    <a:lnTo>
                      <a:pt x="1482283" y="1647268"/>
                    </a:lnTo>
                    <a:cubicBezTo>
                      <a:pt x="1482283" y="1715848"/>
                      <a:pt x="1426402" y="1771728"/>
                      <a:pt x="1357823" y="1771728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7C95F322-9A91-7C4E-ECD9-E09CD721D1A8}"/>
                </a:ext>
              </a:extLst>
            </p:cNvPr>
            <p:cNvGrpSpPr/>
            <p:nvPr/>
          </p:nvGrpSpPr>
          <p:grpSpPr>
            <a:xfrm>
              <a:off x="7737341" y="4763981"/>
              <a:ext cx="3605338" cy="4430966"/>
              <a:chOff x="7737341" y="4763981"/>
              <a:chExt cx="3605338" cy="4430966"/>
            </a:xfrm>
          </p:grpSpPr>
          <p:grpSp>
            <p:nvGrpSpPr>
              <p:cNvPr id="25" name="Group 20">
                <a:extLst>
                  <a:ext uri="{FF2B5EF4-FFF2-40B4-BE49-F238E27FC236}">
                    <a16:creationId xmlns:a16="http://schemas.microsoft.com/office/drawing/2014/main" id="{8B24977D-52B0-4AA3-1177-6DD989BC753A}"/>
                  </a:ext>
                </a:extLst>
              </p:cNvPr>
              <p:cNvGrpSpPr/>
              <p:nvPr/>
            </p:nvGrpSpPr>
            <p:grpSpPr>
              <a:xfrm>
                <a:off x="7737341" y="5076924"/>
                <a:ext cx="3589367" cy="4118023"/>
                <a:chOff x="0" y="0"/>
                <a:chExt cx="1215851" cy="1394927"/>
              </a:xfrm>
            </p:grpSpPr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FDE6483B-9FE5-0E14-E056-FF4C849FB39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5851" cy="139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851" h="1394927">
                      <a:moveTo>
                        <a:pt x="1091391" y="1394926"/>
                      </a:moveTo>
                      <a:lnTo>
                        <a:pt x="124460" y="1394926"/>
                      </a:lnTo>
                      <a:cubicBezTo>
                        <a:pt x="55880" y="1394926"/>
                        <a:pt x="0" y="1339047"/>
                        <a:pt x="0" y="1270466"/>
                      </a:cubicBezTo>
                      <a:lnTo>
                        <a:pt x="0" y="124460"/>
                      </a:lnTo>
                      <a:cubicBezTo>
                        <a:pt x="0" y="55880"/>
                        <a:pt x="55880" y="0"/>
                        <a:pt x="124460" y="0"/>
                      </a:cubicBezTo>
                      <a:lnTo>
                        <a:pt x="1091391" y="0"/>
                      </a:lnTo>
                      <a:cubicBezTo>
                        <a:pt x="1159971" y="0"/>
                        <a:pt x="1215851" y="55880"/>
                        <a:pt x="1215851" y="124460"/>
                      </a:cubicBezTo>
                      <a:lnTo>
                        <a:pt x="1215851" y="1270467"/>
                      </a:lnTo>
                      <a:cubicBezTo>
                        <a:pt x="1215851" y="1339047"/>
                        <a:pt x="1159971" y="1394927"/>
                        <a:pt x="1091391" y="13949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9B756A5A-48F9-13DE-BAA1-D01CA2FFE696}"/>
                  </a:ext>
                </a:extLst>
              </p:cNvPr>
              <p:cNvSpPr/>
              <p:nvPr/>
            </p:nvSpPr>
            <p:spPr>
              <a:xfrm>
                <a:off x="7753313" y="4763981"/>
                <a:ext cx="3589366" cy="359008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1270">
                    <a:moveTo>
                      <a:pt x="0" y="5955030"/>
                    </a:moveTo>
                    <a:lnTo>
                      <a:pt x="0" y="394970"/>
                    </a:lnTo>
                    <a:cubicBezTo>
                      <a:pt x="0" y="176530"/>
                      <a:pt x="176530" y="0"/>
                      <a:pt x="394970" y="0"/>
                    </a:cubicBezTo>
                    <a:lnTo>
                      <a:pt x="5956300" y="0"/>
                    </a:lnTo>
                    <a:cubicBezTo>
                      <a:pt x="6173470" y="0"/>
                      <a:pt x="6350000" y="176530"/>
                      <a:pt x="6350000" y="394970"/>
                    </a:cubicBezTo>
                    <a:cubicBezTo>
                      <a:pt x="6350000" y="394970"/>
                      <a:pt x="6350000" y="394970"/>
                      <a:pt x="6350000" y="394970"/>
                    </a:cubicBezTo>
                    <a:lnTo>
                      <a:pt x="6350000" y="5956300"/>
                    </a:lnTo>
                    <a:cubicBezTo>
                      <a:pt x="6350000" y="6174740"/>
                      <a:pt x="6173470" y="6351270"/>
                      <a:pt x="5955030" y="6351270"/>
                    </a:cubicBezTo>
                    <a:lnTo>
                      <a:pt x="5955030" y="6351270"/>
                    </a:lnTo>
                    <a:lnTo>
                      <a:pt x="394970" y="6351270"/>
                    </a:lnTo>
                    <a:cubicBezTo>
                      <a:pt x="176530" y="6350000"/>
                      <a:pt x="0" y="6173470"/>
                      <a:pt x="0" y="5955030"/>
                    </a:cubicBezTo>
                    <a:cubicBezTo>
                      <a:pt x="0" y="5955030"/>
                      <a:pt x="0" y="5955030"/>
                      <a:pt x="0" y="5955030"/>
                    </a:cubicBezTo>
                    <a:close/>
                  </a:path>
                </a:pathLst>
              </a:custGeom>
              <a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8" name="TextBox 41">
                <a:extLst>
                  <a:ext uri="{FF2B5EF4-FFF2-40B4-BE49-F238E27FC236}">
                    <a16:creationId xmlns:a16="http://schemas.microsoft.com/office/drawing/2014/main" id="{7D636775-F22D-C4BF-C72E-7DE9D1D0FB26}"/>
                  </a:ext>
                </a:extLst>
              </p:cNvPr>
              <p:cNvSpPr txBox="1"/>
              <p:nvPr/>
            </p:nvSpPr>
            <p:spPr>
              <a:xfrm>
                <a:off x="7737341" y="8442980"/>
                <a:ext cx="3589367" cy="43281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dirty="0">
                    <a:solidFill>
                      <a:srgbClr val="FFFFFF"/>
                    </a:solidFill>
                    <a:latin typeface="League Spartan Bold"/>
                  </a:rPr>
                  <a:t>ENTRA AQUÍ</a:t>
                </a:r>
                <a:r>
                  <a:rPr lang="es-MX" sz="2499" dirty="0">
                    <a:solidFill>
                      <a:srgbClr val="FFFFFF"/>
                    </a:solidFill>
                    <a:latin typeface="League Spartan Bold"/>
                  </a:rPr>
                  <a:t>✨</a:t>
                </a:r>
                <a:endParaRPr lang="en-US" sz="2499" dirty="0">
                  <a:solidFill>
                    <a:srgbClr val="FFFFFF"/>
                  </a:solidFill>
                  <a:latin typeface="League Spartan Bold"/>
                </a:endParaRPr>
              </a:p>
            </p:txBody>
          </p:sp>
        </p:grp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4D8B3A0-D465-EA9D-0FE8-1A257EA53D0D}"/>
              </a:ext>
            </a:extLst>
          </p:cNvPr>
          <p:cNvGrpSpPr/>
          <p:nvPr/>
        </p:nvGrpSpPr>
        <p:grpSpPr>
          <a:xfrm>
            <a:off x="970017" y="6294085"/>
            <a:ext cx="8380080" cy="1819089"/>
            <a:chOff x="654559" y="6288098"/>
            <a:chExt cx="8380080" cy="1819089"/>
          </a:xfrm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EDDE1964-A6DB-3B52-3CF2-8C8EE206B1BE}"/>
                </a:ext>
              </a:extLst>
            </p:cNvPr>
            <p:cNvSpPr/>
            <p:nvPr/>
          </p:nvSpPr>
          <p:spPr>
            <a:xfrm>
              <a:off x="654559" y="6288098"/>
              <a:ext cx="1848665" cy="1819089"/>
            </a:xfrm>
            <a:custGeom>
              <a:avLst/>
              <a:gdLst/>
              <a:ahLst/>
              <a:cxnLst/>
              <a:rect l="l" t="t" r="r" b="b"/>
              <a:pathLst>
                <a:path w="698472" h="687297">
                  <a:moveTo>
                    <a:pt x="0" y="0"/>
                  </a:moveTo>
                  <a:lnTo>
                    <a:pt x="698472" y="0"/>
                  </a:lnTo>
                  <a:lnTo>
                    <a:pt x="698472" y="687297"/>
                  </a:lnTo>
                  <a:lnTo>
                    <a:pt x="0" y="687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43" name="TextBox 43">
              <a:extLst>
                <a:ext uri="{FF2B5EF4-FFF2-40B4-BE49-F238E27FC236}">
                  <a16:creationId xmlns:a16="http://schemas.microsoft.com/office/drawing/2014/main" id="{C36E50B6-1364-C0EC-FFF2-78F40CD8A13A}"/>
                </a:ext>
              </a:extLst>
            </p:cNvPr>
            <p:cNvSpPr txBox="1"/>
            <p:nvPr/>
          </p:nvSpPr>
          <p:spPr>
            <a:xfrm>
              <a:off x="2729829" y="6415434"/>
              <a:ext cx="6304810" cy="10945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080"/>
                </a:lnSpc>
                <a:spcBef>
                  <a:spcPct val="0"/>
                </a:spcBef>
              </a:pPr>
              <a:r>
                <a:rPr lang="en-US" sz="3200" dirty="0" err="1">
                  <a:latin typeface="League Spartan Bold"/>
                </a:rPr>
                <a:t>OswiFUribe</a:t>
              </a:r>
              <a:r>
                <a:rPr lang="en-US" sz="3200" dirty="0">
                  <a:latin typeface="League Spartan Bold"/>
                </a:rPr>
                <a:t>/</a:t>
              </a:r>
              <a:r>
                <a:rPr lang="en-US" sz="3200" dirty="0" err="1">
                  <a:latin typeface="League Spartan Bold"/>
                </a:rPr>
                <a:t>TinyML_BeePy</a:t>
              </a:r>
              <a:endParaRPr lang="en-US" sz="3200" dirty="0">
                <a:latin typeface="League Spartan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675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161</Words>
  <Application>Microsoft Office PowerPoint</Application>
  <PresentationFormat>Personalizado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Arial</vt:lpstr>
      <vt:lpstr>League Spartan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BeePy 2.0</dc:title>
  <cp:lastModifiedBy>OSWALDO EMMANUEL FONSECA URIBE</cp:lastModifiedBy>
  <cp:revision>1</cp:revision>
  <dcterms:created xsi:type="dcterms:W3CDTF">2006-08-16T00:00:00Z</dcterms:created>
  <dcterms:modified xsi:type="dcterms:W3CDTF">2023-11-11T13:15:52Z</dcterms:modified>
  <dc:identifier>DAFz1NNRivc</dc:identifier>
</cp:coreProperties>
</file>