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2023.10.04.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182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2023.10.04.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885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2023.10.04.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685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2023.10.04.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723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2023.10.04.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822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2023.10.04.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663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2023.10.04.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485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2023.10.04.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61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2023.10.04.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532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2023.10.04.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81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2023.10.04.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540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1FAD6-AC86-4277-8AB6-0EB25B745D01}" type="datetimeFigureOut">
              <a:rPr lang="hu-HU" smtClean="0"/>
              <a:t>2023.10.04.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006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cx.hu/Minden-amit-RAM-tudni-erdemes-1" TargetMode="External"/><Relationship Id="rId7" Type="http://schemas.openxmlformats.org/officeDocument/2006/relationships/hyperlink" Target="https://hu.eferrit.com/a-szamitogep-memoriajanak-toertenete/" TargetMode="External"/><Relationship Id="rId2" Type="http://schemas.openxmlformats.org/officeDocument/2006/relationships/hyperlink" Target="https://bestofcafe.hu/mi_a_ra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gyker.pcarena.hu/blog/celkeresztben-a-ram-ddr-ddr2-ddr3-ddr4-es-ddr5-" TargetMode="External"/><Relationship Id="rId5" Type="http://schemas.openxmlformats.org/officeDocument/2006/relationships/hyperlink" Target="https://www.alza.hu/fogalomtar/ram-memoria-tipusok" TargetMode="External"/><Relationship Id="rId4" Type="http://schemas.openxmlformats.org/officeDocument/2006/relationships/hyperlink" Target="https://hu.wikipedia.org/wiki/Mem%C3%B3ria_(sz%C3%A1m%C3%ADt%C3%A1stechnika)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Processzorok és Ram(ok)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777777" y="6476104"/>
            <a:ext cx="4224171" cy="255493"/>
          </a:xfrm>
        </p:spPr>
        <p:txBody>
          <a:bodyPr>
            <a:normAutofit fontScale="77500" lnSpcReduction="20000"/>
          </a:bodyPr>
          <a:lstStyle/>
          <a:p>
            <a:r>
              <a:rPr lang="hu-HU" sz="1600" dirty="0" smtClean="0"/>
              <a:t>Készítette: Simon Valentin Márk, Oroszlán Mihály, Vargacz Gergő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3374974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DDR5 RAM memória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hu-HU" sz="1600" b="1" dirty="0" err="1" smtClean="0"/>
              <a:t>Adatfolyamozás</a:t>
            </a:r>
            <a:endParaRPr lang="hu-HU" sz="1600" b="1" dirty="0"/>
          </a:p>
          <a:p>
            <a:r>
              <a:rPr lang="hu-HU" sz="1600" dirty="0"/>
              <a:t>A DDR5 RAM támogatja az </a:t>
            </a:r>
            <a:r>
              <a:rPr lang="hu-HU" sz="1600" b="1" dirty="0" err="1"/>
              <a:t>adatfolyamozást</a:t>
            </a:r>
            <a:r>
              <a:rPr lang="hu-HU" sz="1600" dirty="0"/>
              <a:t>, amely lehetővé teszi az adatok párhuzamos olvasását és írását a memóriában. Ez tovább növeli az adatátviteli sebességet és a rendszer hatékonyságát</a:t>
            </a:r>
            <a:r>
              <a:rPr lang="hu-HU" sz="1600" dirty="0" smtClean="0"/>
              <a:t>.</a:t>
            </a:r>
            <a:endParaRPr lang="hu-HU" sz="1600" dirty="0"/>
          </a:p>
          <a:p>
            <a:pPr marL="0" lvl="0" indent="0">
              <a:buNone/>
            </a:pPr>
            <a:r>
              <a:rPr lang="hu-HU" sz="1600" b="1" dirty="0"/>
              <a:t>Javított ECC </a:t>
            </a:r>
            <a:r>
              <a:rPr lang="hu-HU" sz="1600" dirty="0"/>
              <a:t>(</a:t>
            </a:r>
            <a:r>
              <a:rPr lang="hu-HU" sz="1600" dirty="0" err="1"/>
              <a:t>Error-Correcting</a:t>
            </a:r>
            <a:r>
              <a:rPr lang="hu-HU" sz="1600" dirty="0"/>
              <a:t> </a:t>
            </a:r>
            <a:r>
              <a:rPr lang="hu-HU" sz="1600" dirty="0" err="1"/>
              <a:t>Code</a:t>
            </a:r>
            <a:r>
              <a:rPr lang="hu-HU" sz="1600" dirty="0" smtClean="0"/>
              <a:t>)</a:t>
            </a:r>
            <a:endParaRPr lang="hu-HU" sz="1600" dirty="0"/>
          </a:p>
          <a:p>
            <a:r>
              <a:rPr lang="hu-HU" sz="1600" dirty="0"/>
              <a:t>A DDR5 RAM-</a:t>
            </a:r>
            <a:r>
              <a:rPr lang="hu-HU" sz="1600" dirty="0" err="1"/>
              <a:t>ben</a:t>
            </a:r>
            <a:r>
              <a:rPr lang="hu-HU" sz="1600" dirty="0"/>
              <a:t> javított ECC funkciók érhetők el, amelyek hibajavítást és megbízhatóságot nyújtanak. Ez segít csökkenteni az adatvesztés és a hibás működés kockázatát</a:t>
            </a:r>
            <a:r>
              <a:rPr lang="hu-HU" sz="1600" dirty="0" smtClean="0"/>
              <a:t>.</a:t>
            </a:r>
            <a:endParaRPr lang="hu-HU" sz="1600" dirty="0"/>
          </a:p>
          <a:p>
            <a:pPr marL="0" lvl="0" indent="0">
              <a:buNone/>
            </a:pPr>
            <a:r>
              <a:rPr lang="hu-HU" sz="1600" b="1" dirty="0"/>
              <a:t>Alacsonyabb </a:t>
            </a:r>
            <a:r>
              <a:rPr lang="hu-HU" sz="1600" b="1" dirty="0" smtClean="0"/>
              <a:t>feszültség</a:t>
            </a:r>
            <a:endParaRPr lang="hu-HU" sz="1600" dirty="0"/>
          </a:p>
          <a:p>
            <a:r>
              <a:rPr lang="hu-HU" sz="1600" dirty="0"/>
              <a:t>A DDR5 RAM alacsonyabb feszültségen működik, ami energiahatékonyabb működést eredményez és hozzájárulhat az alacsonyabb hőtermeléshez</a:t>
            </a:r>
            <a:r>
              <a:rPr lang="hu-HU" sz="1600" dirty="0" smtClean="0"/>
              <a:t>.</a:t>
            </a:r>
            <a:endParaRPr lang="hu-HU" sz="1600" dirty="0"/>
          </a:p>
          <a:p>
            <a:pPr lvl="0"/>
            <a:r>
              <a:rPr lang="hu-HU" sz="1600" dirty="0" smtClean="0"/>
              <a:t>Kompatibilitás</a:t>
            </a:r>
            <a:endParaRPr lang="hu-HU" sz="1600" dirty="0"/>
          </a:p>
          <a:p>
            <a:r>
              <a:rPr lang="hu-HU" sz="1600" dirty="0"/>
              <a:t>A </a:t>
            </a:r>
            <a:r>
              <a:rPr lang="hu-HU" sz="1600" dirty="0" smtClean="0"/>
              <a:t>DDR5 RAM </a:t>
            </a:r>
            <a:r>
              <a:rPr lang="hu-HU" sz="1600" dirty="0"/>
              <a:t>új generációs </a:t>
            </a:r>
            <a:r>
              <a:rPr lang="hu-HU" sz="1600" dirty="0" smtClean="0"/>
              <a:t>technológia, </a:t>
            </a:r>
            <a:r>
              <a:rPr lang="hu-HU" sz="1600" dirty="0"/>
              <a:t>ezért csak az ehhez kompatibilis alaplapokkal és processzorokkal működik.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66298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u="sng" dirty="0" smtClean="0">
                <a:hlinkClick r:id="rId2"/>
              </a:rPr>
              <a:t>https</a:t>
            </a:r>
            <a:r>
              <a:rPr lang="hu-HU" u="sng" dirty="0">
                <a:hlinkClick r:id="rId2"/>
              </a:rPr>
              <a:t>://bestofcafe.hu/mi_a_ram.html</a:t>
            </a:r>
            <a:endParaRPr lang="hu-HU" dirty="0"/>
          </a:p>
          <a:p>
            <a:pPr marL="0" indent="0">
              <a:buNone/>
            </a:pPr>
            <a:r>
              <a:rPr lang="hu-HU" u="sng" dirty="0">
                <a:hlinkClick r:id="rId3"/>
              </a:rPr>
              <a:t>https://www.pcx.hu/Minden-amit-RAM-tudni-erdemes-1</a:t>
            </a:r>
            <a:endParaRPr lang="hu-HU" dirty="0"/>
          </a:p>
          <a:p>
            <a:pPr marL="0" indent="0">
              <a:buNone/>
            </a:pPr>
            <a:r>
              <a:rPr lang="hu-HU" u="sng" dirty="0">
                <a:hlinkClick r:id="rId4"/>
              </a:rPr>
              <a:t>https://hu.wikipedia.org/wiki/Mem%C3%B3ria_(sz%C3%A1m%C3%ADt%C3%A1stechnika)</a:t>
            </a:r>
            <a:endParaRPr lang="hu-HU" dirty="0"/>
          </a:p>
          <a:p>
            <a:pPr marL="0" indent="0">
              <a:buNone/>
            </a:pPr>
            <a:r>
              <a:rPr lang="hu-HU" u="sng" dirty="0">
                <a:hlinkClick r:id="rId5"/>
              </a:rPr>
              <a:t>https://www.alza.hu/fogalomtar/ram-memoria-tipusok</a:t>
            </a:r>
            <a:endParaRPr lang="hu-HU" dirty="0"/>
          </a:p>
          <a:p>
            <a:pPr marL="0" indent="0">
              <a:buNone/>
            </a:pPr>
            <a:r>
              <a:rPr lang="hu-HU" dirty="0" smtClean="0">
                <a:hlinkClick r:id="rId6"/>
              </a:rPr>
              <a:t>https://nagyker.pcarena.hu/blog/celkeresztben-a-ram-ddr-ddr2-ddr3-ddr4-es-ddr5-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>
                <a:hlinkClick r:id="rId7"/>
              </a:rPr>
              <a:t>https://hu.eferrit.com/a-szamitogep-memoriajanak-toertenete/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 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067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Mi a RAM memória</a:t>
            </a:r>
            <a:r>
              <a:rPr lang="hu-HU" sz="3600" dirty="0" smtClean="0"/>
              <a:t>?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/>
              <a:t>A RAM (Random Access </a:t>
            </a:r>
            <a:r>
              <a:rPr lang="hu-HU" sz="2400" dirty="0" err="1" smtClean="0"/>
              <a:t>Memory</a:t>
            </a:r>
            <a:r>
              <a:rPr lang="hu-HU" sz="2400" dirty="0" smtClean="0"/>
              <a:t>) egy olyan típusú számítógépes memória, amely gyors és véletlenszerű hozzáférést biztosít az adatokhoz.</a:t>
            </a:r>
          </a:p>
          <a:p>
            <a:pPr marL="0" indent="0">
              <a:buNone/>
            </a:pPr>
            <a:r>
              <a:rPr lang="hu-HU" sz="2400" dirty="0" smtClean="0"/>
              <a:t>Ez a memória típus ideiglenes </a:t>
            </a:r>
            <a:r>
              <a:rPr lang="hu-HU" sz="2400" dirty="0" err="1" smtClean="0"/>
              <a:t>tárolóhelyet</a:t>
            </a:r>
            <a:r>
              <a:rPr lang="hu-HU" sz="2400" dirty="0" smtClean="0"/>
              <a:t> biztosít a futó alkalmazások számára.</a:t>
            </a:r>
          </a:p>
          <a:p>
            <a:pPr marL="0" indent="0">
              <a:buNone/>
            </a:pPr>
            <a:r>
              <a:rPr lang="hu-HU" sz="2400" dirty="0" smtClean="0"/>
              <a:t>A RAM kapacitása nagyban befolyásolja a számítógép teljesítményét, mivel a nagyobb RAM kapacitás lehetővé teszi több program futtatását és azok gyorsabb működését.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526" y="4250336"/>
            <a:ext cx="3447648" cy="192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5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Története</a:t>
            </a:r>
            <a:r>
              <a:rPr lang="hu-HU" dirty="0" smtClean="0"/>
              <a:t>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/>
              <a:t>Régen mágnesszalagon tárolták az adatokat (un. offline memória), amelynél egy adat, csak akkor vált elérhetővé, ha a szalag olvasása pont ott volt, az adatkeresést meg csak a szalag elejétől kezdve lehetet megoldani. </a:t>
            </a:r>
          </a:p>
          <a:p>
            <a:pPr marL="0" indent="0">
              <a:buNone/>
            </a:pPr>
            <a:r>
              <a:rPr lang="hu-HU" sz="2400" dirty="0" smtClean="0"/>
              <a:t>A technológiai fejlesztés során arra törekedtek, hogy a RAM szervezett és ellenőrzött módon tegye lehetővé az adatok tárolását és lehívását függetlenül annak helyétől. 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843" y="4026059"/>
            <a:ext cx="4615084" cy="228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4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Története: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/>
              <a:t>Az 1990-es években került bevezetésre az SDRAM. Az SDRAM már képes volt gyorsan, egyetlen adatsebességgel átvinni az adatokat. </a:t>
            </a:r>
          </a:p>
          <a:p>
            <a:pPr marL="0" indent="0">
              <a:buNone/>
            </a:pPr>
            <a:r>
              <a:rPr lang="hu-HU" sz="2400" dirty="0" smtClean="0"/>
              <a:t>2000 körül lett kifejlesztve a dupla adatsebesség véletlen </a:t>
            </a:r>
            <a:r>
              <a:rPr lang="hu-HU" sz="2400" dirty="0" err="1" smtClean="0"/>
              <a:t>hozzáférésű</a:t>
            </a:r>
            <a:r>
              <a:rPr lang="hu-HU" sz="2400" dirty="0" smtClean="0"/>
              <a:t> memória (DDR RAM). </a:t>
            </a:r>
          </a:p>
          <a:p>
            <a:pPr marL="0" indent="0">
              <a:buNone/>
            </a:pPr>
            <a:r>
              <a:rPr lang="hu-HU" sz="2400" dirty="0" smtClean="0"/>
              <a:t>A DDR RAM bevezetése megváltoztatta és meghatározta a memória piacát, ami a mai napig meghatározó.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087" y="4025702"/>
            <a:ext cx="4615072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5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Fontosabb félvezető </a:t>
            </a:r>
            <a:r>
              <a:rPr lang="hu-HU" dirty="0" smtClean="0"/>
              <a:t>memóriatípusok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b="1" dirty="0"/>
              <a:t>ROM </a:t>
            </a:r>
            <a:r>
              <a:rPr lang="hu-HU" sz="2000" dirty="0"/>
              <a:t>(csak olvasható memória): Gyártó által beégetett adatot tartalmaz, amely nem módosítható.</a:t>
            </a:r>
          </a:p>
          <a:p>
            <a:r>
              <a:rPr lang="hu-HU" sz="2000" b="1" dirty="0"/>
              <a:t>PROM</a:t>
            </a:r>
            <a:r>
              <a:rPr lang="hu-HU" sz="2000" dirty="0"/>
              <a:t> (programozható ROM): Olyan memória, amely egyszer írható, de később nem módosítható.</a:t>
            </a:r>
          </a:p>
          <a:p>
            <a:r>
              <a:rPr lang="hu-HU" sz="2000" b="1" dirty="0"/>
              <a:t>EPROM</a:t>
            </a:r>
            <a:r>
              <a:rPr lang="hu-HU" sz="2000" dirty="0"/>
              <a:t> (törölhető PROM): Törölhető és többször újraírható; a memória törlését általában ibolyántúli fénnyel (UV), vagy röntgen–sugárral (RTG) végzik.</a:t>
            </a:r>
          </a:p>
          <a:p>
            <a:r>
              <a:rPr lang="hu-HU" sz="2000" b="1" dirty="0"/>
              <a:t>EEPROM</a:t>
            </a:r>
            <a:r>
              <a:rPr lang="hu-HU" sz="2000" dirty="0"/>
              <a:t> (elektronikusan törölhető PROM): Elektromos feszültséggel törölhető és újraírható. Ilyenek például a </a:t>
            </a:r>
            <a:r>
              <a:rPr lang="hu-HU" sz="2000" dirty="0" err="1"/>
              <a:t>Flash</a:t>
            </a:r>
            <a:r>
              <a:rPr lang="hu-HU" sz="2000" dirty="0"/>
              <a:t> memóriák is.</a:t>
            </a:r>
          </a:p>
          <a:p>
            <a:r>
              <a:rPr lang="hu-HU" sz="2000" b="1" dirty="0"/>
              <a:t>EAROM</a:t>
            </a:r>
            <a:r>
              <a:rPr lang="hu-HU" sz="2000" dirty="0"/>
              <a:t> (</a:t>
            </a:r>
            <a:r>
              <a:rPr lang="hu-HU" sz="2000" dirty="0" err="1"/>
              <a:t>electrically</a:t>
            </a:r>
            <a:r>
              <a:rPr lang="hu-HU" sz="2000" dirty="0"/>
              <a:t> </a:t>
            </a:r>
            <a:r>
              <a:rPr lang="hu-HU" sz="2000" dirty="0" err="1"/>
              <a:t>alterable</a:t>
            </a:r>
            <a:r>
              <a:rPr lang="hu-HU" sz="2000" dirty="0"/>
              <a:t> ROM, az EEPROM másik angol megnevezése)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9188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Ram memória típusok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1800" b="1" dirty="0" smtClean="0"/>
              <a:t>DDR4</a:t>
            </a:r>
            <a:r>
              <a:rPr lang="hu-HU" sz="1800" dirty="0" smtClean="0"/>
              <a:t> (</a:t>
            </a:r>
            <a:r>
              <a:rPr lang="hu-HU" sz="1800" dirty="0" err="1" smtClean="0"/>
              <a:t>Double</a:t>
            </a:r>
            <a:r>
              <a:rPr lang="hu-HU" sz="1800" dirty="0" smtClean="0"/>
              <a:t> Data </a:t>
            </a:r>
            <a:r>
              <a:rPr lang="hu-HU" sz="1800" dirty="0" err="1" smtClean="0"/>
              <a:t>Rate</a:t>
            </a:r>
            <a:r>
              <a:rPr lang="hu-HU" sz="1800" dirty="0" smtClean="0"/>
              <a:t> 4):</a:t>
            </a:r>
          </a:p>
          <a:p>
            <a:pPr marL="0" indent="0">
              <a:buNone/>
            </a:pPr>
            <a:r>
              <a:rPr lang="hu-HU" sz="1800" dirty="0"/>
              <a:t>	</a:t>
            </a:r>
            <a:r>
              <a:rPr lang="hu-HU" sz="1800" dirty="0" smtClean="0"/>
              <a:t>Ez a jelenleg legelterjedtebb RAM típus. </a:t>
            </a:r>
          </a:p>
          <a:p>
            <a:pPr marL="0" indent="0">
              <a:buNone/>
            </a:pPr>
            <a:r>
              <a:rPr lang="hu-HU" sz="1800" dirty="0" smtClean="0"/>
              <a:t>	Gyorsabb sebesség és magasabb adatátvitel</a:t>
            </a:r>
          </a:p>
          <a:p>
            <a:pPr marL="0" indent="0">
              <a:buNone/>
            </a:pPr>
            <a:r>
              <a:rPr lang="hu-HU" sz="1800" dirty="0" smtClean="0"/>
              <a:t>	széles választék</a:t>
            </a:r>
          </a:p>
          <a:p>
            <a:r>
              <a:rPr lang="hu-HU" sz="1800" b="1" dirty="0" smtClean="0"/>
              <a:t>DDR3</a:t>
            </a:r>
            <a:r>
              <a:rPr lang="hu-HU" sz="1800" dirty="0" smtClean="0"/>
              <a:t> (</a:t>
            </a:r>
            <a:r>
              <a:rPr lang="hu-HU" sz="1800" dirty="0" err="1" smtClean="0"/>
              <a:t>Double</a:t>
            </a:r>
            <a:r>
              <a:rPr lang="hu-HU" sz="1800" dirty="0" smtClean="0"/>
              <a:t> Data </a:t>
            </a:r>
            <a:r>
              <a:rPr lang="hu-HU" sz="1800" dirty="0" err="1" smtClean="0"/>
              <a:t>Rate</a:t>
            </a:r>
            <a:r>
              <a:rPr lang="hu-HU" sz="1800" dirty="0" smtClean="0"/>
              <a:t> 3): </a:t>
            </a:r>
          </a:p>
          <a:p>
            <a:pPr marL="0" indent="0">
              <a:buNone/>
            </a:pPr>
            <a:r>
              <a:rPr lang="hu-HU" sz="1800" dirty="0" smtClean="0"/>
              <a:t>	kisebb sebesség és alacsonyabb adatátviteli sebesség</a:t>
            </a:r>
          </a:p>
          <a:p>
            <a:pPr marL="0" indent="0">
              <a:buNone/>
            </a:pPr>
            <a:r>
              <a:rPr lang="hu-HU" sz="1800" dirty="0" smtClean="0"/>
              <a:t>	még mindig hatékonyan működik </a:t>
            </a:r>
          </a:p>
          <a:p>
            <a:r>
              <a:rPr lang="hu-HU" sz="1800" b="1" dirty="0" smtClean="0"/>
              <a:t>DDR2</a:t>
            </a:r>
            <a:r>
              <a:rPr lang="hu-HU" sz="1800" dirty="0" smtClean="0"/>
              <a:t> (</a:t>
            </a:r>
            <a:r>
              <a:rPr lang="hu-HU" sz="1800" dirty="0" err="1" smtClean="0"/>
              <a:t>Double</a:t>
            </a:r>
            <a:r>
              <a:rPr lang="hu-HU" sz="1800" dirty="0" smtClean="0"/>
              <a:t> Data </a:t>
            </a:r>
            <a:r>
              <a:rPr lang="hu-HU" sz="1800" dirty="0" err="1" smtClean="0"/>
              <a:t>Rate</a:t>
            </a:r>
            <a:r>
              <a:rPr lang="hu-HU" sz="1800" dirty="0" smtClean="0"/>
              <a:t> 2): </a:t>
            </a:r>
          </a:p>
          <a:p>
            <a:pPr marL="0" indent="0">
              <a:buNone/>
            </a:pPr>
            <a:r>
              <a:rPr lang="hu-HU" sz="1800" dirty="0" smtClean="0"/>
              <a:t>	kevésbé elterjedt és kevésbé használatos</a:t>
            </a:r>
          </a:p>
          <a:p>
            <a:pPr marL="0" indent="0">
              <a:buNone/>
            </a:pPr>
            <a:r>
              <a:rPr lang="hu-HU" sz="1800" dirty="0" smtClean="0"/>
              <a:t>	alacsonyabb sebesség és adatátviteli sebesség mint a DDR3 és a DDR4 esetében</a:t>
            </a:r>
          </a:p>
          <a:p>
            <a:pPr marL="0" indent="0">
              <a:buNone/>
            </a:pPr>
            <a:r>
              <a:rPr lang="hu-HU" sz="1800" dirty="0" smtClean="0"/>
              <a:t>	kevésbé kompatibilis az újabb alaplapokkal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212799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Ram memória típusok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000" b="1" dirty="0" smtClean="0"/>
              <a:t>DDR</a:t>
            </a:r>
            <a:r>
              <a:rPr lang="hu-HU" sz="2000" dirty="0" smtClean="0"/>
              <a:t> (</a:t>
            </a:r>
            <a:r>
              <a:rPr lang="hu-HU" sz="2000" dirty="0" err="1" smtClean="0"/>
              <a:t>Double</a:t>
            </a:r>
            <a:r>
              <a:rPr lang="hu-HU" sz="2000" dirty="0" smtClean="0"/>
              <a:t> Data </a:t>
            </a:r>
            <a:r>
              <a:rPr lang="hu-HU" sz="2000" dirty="0" err="1" smtClean="0"/>
              <a:t>Rate</a:t>
            </a:r>
            <a:r>
              <a:rPr lang="hu-HU" sz="2000" dirty="0" smtClean="0"/>
              <a:t>): </a:t>
            </a:r>
          </a:p>
          <a:p>
            <a:pPr marL="0" indent="0">
              <a:buNone/>
            </a:pPr>
            <a:r>
              <a:rPr lang="hu-HU" sz="2000" dirty="0" smtClean="0"/>
              <a:t>	az eredeti DDR memória típus, amelyet a DDR2 követett </a:t>
            </a:r>
          </a:p>
          <a:p>
            <a:pPr marL="0" indent="0">
              <a:buNone/>
            </a:pPr>
            <a:r>
              <a:rPr lang="hu-HU" sz="2000" dirty="0" smtClean="0"/>
              <a:t>	elsők között alkalmazta a kettős adatátviteli sebességet --&gt; nagyobb adatátvitel </a:t>
            </a:r>
          </a:p>
          <a:p>
            <a:r>
              <a:rPr lang="hu-HU" sz="2000" b="1" dirty="0" smtClean="0"/>
              <a:t>SDRAM</a:t>
            </a:r>
            <a:r>
              <a:rPr lang="hu-HU" sz="2000" dirty="0" smtClean="0"/>
              <a:t> (</a:t>
            </a:r>
            <a:r>
              <a:rPr lang="hu-HU" sz="2000" dirty="0" err="1" smtClean="0"/>
              <a:t>Synchronous</a:t>
            </a:r>
            <a:r>
              <a:rPr lang="hu-HU" sz="2000" dirty="0" smtClean="0"/>
              <a:t> </a:t>
            </a:r>
            <a:r>
              <a:rPr lang="hu-HU" sz="2000" dirty="0" err="1" smtClean="0"/>
              <a:t>Dynamic</a:t>
            </a:r>
            <a:r>
              <a:rPr lang="hu-HU" sz="2000" dirty="0" smtClean="0"/>
              <a:t> Random Access </a:t>
            </a:r>
            <a:r>
              <a:rPr lang="hu-HU" sz="2000" dirty="0" err="1" smtClean="0"/>
              <a:t>Memory</a:t>
            </a:r>
            <a:r>
              <a:rPr lang="hu-HU" sz="2000" dirty="0" smtClean="0"/>
              <a:t>): </a:t>
            </a:r>
          </a:p>
          <a:p>
            <a:pPr marL="0" indent="0">
              <a:buNone/>
            </a:pPr>
            <a:r>
              <a:rPr lang="hu-HU" sz="2000" dirty="0" smtClean="0"/>
              <a:t>	régebbi típusú RAM, amelyet a DDR generációk váltottak fel</a:t>
            </a:r>
          </a:p>
          <a:p>
            <a:pPr marL="0" indent="0">
              <a:buNone/>
            </a:pPr>
            <a:r>
              <a:rPr lang="hu-HU" sz="2000" dirty="0" smtClean="0"/>
              <a:t>	kisebb sebesség és adatátvitel</a:t>
            </a:r>
          </a:p>
          <a:p>
            <a:pPr marL="0" indent="0">
              <a:buNone/>
            </a:pPr>
            <a:r>
              <a:rPr lang="hu-HU" sz="2000" dirty="0" smtClean="0"/>
              <a:t>	általában régebbi számítógépekben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8395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Ram memória típusok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b="1" dirty="0" smtClean="0"/>
              <a:t>RDRAM</a:t>
            </a:r>
            <a:r>
              <a:rPr lang="hu-HU" sz="2000" dirty="0" smtClean="0"/>
              <a:t> (</a:t>
            </a:r>
            <a:r>
              <a:rPr lang="hu-HU" sz="2000" dirty="0" err="1" smtClean="0"/>
              <a:t>Rambus</a:t>
            </a:r>
            <a:r>
              <a:rPr lang="hu-HU" sz="2000" dirty="0" smtClean="0"/>
              <a:t> </a:t>
            </a:r>
            <a:r>
              <a:rPr lang="hu-HU" sz="2000" dirty="0" err="1" smtClean="0"/>
              <a:t>Dynamic</a:t>
            </a:r>
            <a:r>
              <a:rPr lang="hu-HU" sz="2000" dirty="0" smtClean="0"/>
              <a:t> Random Access </a:t>
            </a:r>
            <a:r>
              <a:rPr lang="hu-HU" sz="2000" dirty="0" err="1" smtClean="0"/>
              <a:t>Memory</a:t>
            </a:r>
            <a:r>
              <a:rPr lang="hu-HU" sz="2000" dirty="0" smtClean="0"/>
              <a:t>): </a:t>
            </a:r>
          </a:p>
          <a:p>
            <a:pPr marL="0" indent="0">
              <a:buNone/>
            </a:pPr>
            <a:r>
              <a:rPr lang="hu-HU" sz="2000" dirty="0" smtClean="0"/>
              <a:t>	egy további régebbi RAM típus, amelyet a </a:t>
            </a:r>
            <a:r>
              <a:rPr lang="hu-HU" sz="2000" dirty="0" err="1" smtClean="0"/>
              <a:t>Rambus</a:t>
            </a:r>
            <a:r>
              <a:rPr lang="hu-HU" sz="2000" dirty="0" smtClean="0"/>
              <a:t> Inc. fejlesztett ki. </a:t>
            </a:r>
          </a:p>
          <a:p>
            <a:pPr marL="0" indent="0">
              <a:buNone/>
            </a:pPr>
            <a:r>
              <a:rPr lang="hu-HU" sz="2000" dirty="0" smtClean="0"/>
              <a:t>	magasabb adatátviteli sebességet kínál, de kevésbé elterjedt és korlátozottan kompatibilis 	más rendszerekkel</a:t>
            </a:r>
          </a:p>
          <a:p>
            <a:endParaRPr lang="hu-HU" sz="2000" dirty="0" smtClean="0"/>
          </a:p>
          <a:p>
            <a:r>
              <a:rPr lang="hu-HU" sz="2000" b="1" dirty="0" smtClean="0"/>
              <a:t>LPDDR</a:t>
            </a:r>
            <a:r>
              <a:rPr lang="hu-HU" sz="2000" dirty="0" smtClean="0"/>
              <a:t> (</a:t>
            </a:r>
            <a:r>
              <a:rPr lang="hu-HU" sz="2000" dirty="0" err="1" smtClean="0"/>
              <a:t>Low</a:t>
            </a:r>
            <a:r>
              <a:rPr lang="hu-HU" sz="2000" dirty="0" smtClean="0"/>
              <a:t> </a:t>
            </a:r>
            <a:r>
              <a:rPr lang="hu-HU" sz="2000" dirty="0" err="1" smtClean="0"/>
              <a:t>Power</a:t>
            </a:r>
            <a:r>
              <a:rPr lang="hu-HU" sz="2000" dirty="0" smtClean="0"/>
              <a:t> DDR): </a:t>
            </a:r>
          </a:p>
          <a:p>
            <a:pPr marL="0" indent="0">
              <a:buNone/>
            </a:pPr>
            <a:r>
              <a:rPr lang="hu-HU" sz="2000" dirty="0" smtClean="0"/>
              <a:t>	kifejezetten a hordozható eszközökben, például okostelefonokban és </a:t>
            </a:r>
            <a:r>
              <a:rPr lang="hu-HU" sz="2000" dirty="0" err="1" smtClean="0"/>
              <a:t>tabletekben</a:t>
            </a:r>
            <a:endParaRPr lang="hu-HU" sz="2000" dirty="0" smtClean="0"/>
          </a:p>
          <a:p>
            <a:pPr marL="0" indent="0">
              <a:buNone/>
            </a:pPr>
            <a:r>
              <a:rPr lang="hu-HU" sz="2000" dirty="0" smtClean="0"/>
              <a:t>	alacsonyabb feszültségen működik</a:t>
            </a:r>
          </a:p>
          <a:p>
            <a:pPr marL="0" indent="0">
              <a:buNone/>
            </a:pPr>
            <a:r>
              <a:rPr lang="hu-HU" sz="2000" dirty="0" smtClean="0"/>
              <a:t>	energiahatékonyság és hosszabb akkumulátor-üzemidő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543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DDR5 RAM </a:t>
            </a:r>
            <a:r>
              <a:rPr lang="hu-HU" dirty="0" smtClean="0"/>
              <a:t>memória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66921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400" dirty="0" smtClean="0"/>
              <a:t>A DDR5 számos újítást és fejlesztést kínál a korábbi DDR4-hez képest</a:t>
            </a:r>
          </a:p>
          <a:p>
            <a:pPr marL="0" indent="0">
              <a:buNone/>
            </a:pPr>
            <a:r>
              <a:rPr lang="hu-HU" sz="1400" dirty="0" smtClean="0"/>
              <a:t>1. </a:t>
            </a:r>
            <a:r>
              <a:rPr lang="hu-HU" sz="1400" b="1" dirty="0" smtClean="0"/>
              <a:t>Nagyobb sebesség</a:t>
            </a:r>
          </a:p>
          <a:p>
            <a:pPr marL="0" indent="0">
              <a:buNone/>
            </a:pPr>
            <a:r>
              <a:rPr lang="hu-HU" sz="1400" dirty="0" smtClean="0"/>
              <a:t>A DDR5 RAM magasabb órajelű sebességet kínál, amely lehetővé teszi a gyorsabb adatátvitelt és jobb teljesítményt. Ez javítja az alkalmazások futási sebességét és a rendszerreakciót.</a:t>
            </a:r>
          </a:p>
          <a:p>
            <a:endParaRPr lang="hu-HU" sz="1400" dirty="0" smtClean="0"/>
          </a:p>
          <a:p>
            <a:pPr marL="0" indent="0">
              <a:buNone/>
            </a:pPr>
            <a:r>
              <a:rPr lang="hu-HU" sz="1400" dirty="0" smtClean="0"/>
              <a:t>2. </a:t>
            </a:r>
            <a:r>
              <a:rPr lang="hu-HU" sz="1400" b="1" dirty="0" smtClean="0"/>
              <a:t>Nagyobb sávszélesség</a:t>
            </a:r>
          </a:p>
          <a:p>
            <a:pPr marL="0" indent="0">
              <a:buNone/>
            </a:pPr>
            <a:r>
              <a:rPr lang="hu-HU" sz="1400" dirty="0" smtClean="0"/>
              <a:t>A DDR5 RAM nagyobb sávszélességet biztosít, ami lehetővé teszi a nagyobb adatmennyiség kezelését egyszerre. Ez különösen hasznos a nagy teljesítményű alkalmazások, játékok és adatintenzív feladatok esetén.</a:t>
            </a:r>
          </a:p>
          <a:p>
            <a:endParaRPr lang="hu-HU" sz="1400" dirty="0" smtClean="0"/>
          </a:p>
          <a:p>
            <a:pPr marL="0" indent="0">
              <a:buNone/>
            </a:pPr>
            <a:r>
              <a:rPr lang="hu-HU" sz="1400" dirty="0" smtClean="0"/>
              <a:t>3. </a:t>
            </a:r>
            <a:r>
              <a:rPr lang="hu-HU" sz="1400" b="1" dirty="0" smtClean="0"/>
              <a:t>Magasabb modulok kapacitása</a:t>
            </a:r>
          </a:p>
          <a:p>
            <a:pPr marL="0" indent="0">
              <a:buNone/>
            </a:pPr>
            <a:r>
              <a:rPr lang="hu-HU" sz="1400" dirty="0" smtClean="0"/>
              <a:t>A DDR5 RAM modulok nagyobb kapacitással rendelkezhetnek, ami lehetővé teszi a nagyobb adatmennyiség tárolását és kezelését. Ez előnyös lehet a nagy adatbázisok, videó szerkesztés vagy 3D modellezés során.</a:t>
            </a:r>
          </a:p>
          <a:p>
            <a:endParaRPr lang="hu-HU" sz="2000" dirty="0" smtClean="0"/>
          </a:p>
          <a:p>
            <a:endParaRPr lang="hu-HU" sz="2000" dirty="0" smtClean="0"/>
          </a:p>
          <a:p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353" y="2454051"/>
            <a:ext cx="4431254" cy="221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12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738</Words>
  <Application>Microsoft Office PowerPoint</Application>
  <PresentationFormat>Szélesvásznú</PresentationFormat>
  <Paragraphs>78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Office-téma</vt:lpstr>
      <vt:lpstr>Processzorok és Ram(ok)</vt:lpstr>
      <vt:lpstr>Mi a RAM memória?</vt:lpstr>
      <vt:lpstr>Története:</vt:lpstr>
      <vt:lpstr>Története:</vt:lpstr>
      <vt:lpstr>Fontosabb félvezető memóriatípusok</vt:lpstr>
      <vt:lpstr>Ram memória típusok</vt:lpstr>
      <vt:lpstr>Ram memória típusok</vt:lpstr>
      <vt:lpstr>Ram memória típusok</vt:lpstr>
      <vt:lpstr>DDR5 RAM memória</vt:lpstr>
      <vt:lpstr>DDR5 RAM memória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Processzorok és Ram(ok)</dc:title>
  <dc:creator>Vargacz Gergő</dc:creator>
  <cp:lastModifiedBy>Vargacz Gergő</cp:lastModifiedBy>
  <cp:revision>3</cp:revision>
  <dcterms:created xsi:type="dcterms:W3CDTF">2023-10-04T06:15:37Z</dcterms:created>
  <dcterms:modified xsi:type="dcterms:W3CDTF">2023-10-04T06:41:08Z</dcterms:modified>
</cp:coreProperties>
</file>