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9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4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9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5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9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9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04E0-0D2C-4780-BF54-3C57F83D7B5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0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3591">
            <a:off x="10375637" y="5230821"/>
            <a:ext cx="2156460" cy="215646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9867" y="993683"/>
            <a:ext cx="9144000" cy="10789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prstTxWarp prst="textArchUp">
              <a:avLst/>
            </a:prstTxWarp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Processzorok és RAM(ok)</a:t>
            </a:r>
            <a:endParaRPr lang="hu-HU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42779" y="5302759"/>
            <a:ext cx="8834650" cy="1297664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</a:rPr>
              <a:t>Misi: Processzorok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Gergő: RAM(ok)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Valentin: PowerPoint</a:t>
            </a:r>
            <a:endParaRPr lang="hu-HU" sz="2800" b="1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1174">
            <a:off x="-794901" y="-655064"/>
            <a:ext cx="2957703" cy="17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 RAM?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1"/>
            <a:ext cx="10515600" cy="38518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(Random Access </a:t>
            </a:r>
            <a:r>
              <a:rPr lang="hu-HU" dirty="0" err="1">
                <a:solidFill>
                  <a:schemeClr val="bg1"/>
                </a:solidFill>
              </a:rPr>
              <a:t>Memory</a:t>
            </a:r>
            <a:r>
              <a:rPr lang="hu-HU" dirty="0">
                <a:solidFill>
                  <a:schemeClr val="bg1"/>
                </a:solidFill>
              </a:rPr>
              <a:t>) egy olyan típusú számítógépes memória, amely gyors és véletlenszerű hozzáférést biztosít az adatokhoz.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 a memória típus ideiglenes </a:t>
            </a:r>
            <a:r>
              <a:rPr lang="hu-HU" dirty="0" err="1">
                <a:solidFill>
                  <a:schemeClr val="bg1"/>
                </a:solidFill>
              </a:rPr>
              <a:t>tárolóhelyet</a:t>
            </a:r>
            <a:r>
              <a:rPr lang="hu-HU" dirty="0">
                <a:solidFill>
                  <a:schemeClr val="bg1"/>
                </a:solidFill>
              </a:rPr>
              <a:t> biztosít a futó alkalmazások számára.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kapacitása nagyban befolyásolja a számítógép teljesítményét, mivel a nagyobb RAM kapacitás lehetővé teszi több program futtatását és azok gyorsabb működését.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26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1721" y="474306"/>
            <a:ext cx="1160855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lgerian" panose="04020705040A02060702" pitchFamily="82" charset="0"/>
              </a:rPr>
              <a:t>Fontosabb félvezető </a:t>
            </a:r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84933"/>
            <a:ext cx="10515600" cy="35242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ROM </a:t>
            </a:r>
            <a:r>
              <a:rPr lang="hu-HU" dirty="0">
                <a:solidFill>
                  <a:schemeClr val="bg1"/>
                </a:solidFill>
              </a:rPr>
              <a:t>(csak olvasható memória): Gyártó által beégetett adatot tartalmaz, amely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PROM</a:t>
            </a:r>
            <a:r>
              <a:rPr lang="hu-HU" dirty="0">
                <a:solidFill>
                  <a:schemeClr val="bg1"/>
                </a:solidFill>
              </a:rPr>
              <a:t> (programozható ROM): Olyan memória, amely egyszer írható, de később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EPROM</a:t>
            </a:r>
            <a:r>
              <a:rPr lang="hu-HU" dirty="0">
                <a:solidFill>
                  <a:schemeClr val="bg1"/>
                </a:solidFill>
              </a:rPr>
              <a:t> (törölhető PROM): Törölhető és többször újraírható</a:t>
            </a:r>
            <a:r>
              <a:rPr lang="hu-HU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 smtClean="0">
                <a:solidFill>
                  <a:schemeClr val="bg1"/>
                </a:solidFill>
              </a:rPr>
              <a:t>EEPROM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(elektronikusan törölhető PROM): Elektromos feszültséggel törölhető és újraírható. Ilyenek például a </a:t>
            </a:r>
            <a:r>
              <a:rPr lang="hu-HU" dirty="0" err="1">
                <a:solidFill>
                  <a:schemeClr val="bg1"/>
                </a:solidFill>
              </a:rPr>
              <a:t>Flash</a:t>
            </a:r>
            <a:r>
              <a:rPr lang="hu-HU" dirty="0">
                <a:solidFill>
                  <a:schemeClr val="bg1"/>
                </a:solidFill>
              </a:rPr>
              <a:t> memóriák is</a:t>
            </a:r>
            <a:r>
              <a:rPr lang="hu-HU" dirty="0" smtClean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6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91003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Ez egy további régebbi RAM típus, amelyet a </a:t>
            </a:r>
            <a:r>
              <a:rPr lang="hu-HU" dirty="0" err="1">
                <a:solidFill>
                  <a:schemeClr val="bg1"/>
                </a:solidFill>
              </a:rPr>
              <a:t>Rambus</a:t>
            </a:r>
            <a:r>
              <a:rPr lang="hu-HU" dirty="0">
                <a:solidFill>
                  <a:schemeClr val="bg1"/>
                </a:solidFill>
              </a:rPr>
              <a:t> Inc. fejlesztett ki. </a:t>
            </a:r>
          </a:p>
          <a:p>
            <a:r>
              <a:rPr lang="hu-HU" dirty="0">
                <a:solidFill>
                  <a:schemeClr val="bg1"/>
                </a:solidFill>
              </a:rPr>
              <a:t>M</a:t>
            </a:r>
            <a:r>
              <a:rPr lang="hu-HU" dirty="0" smtClean="0">
                <a:solidFill>
                  <a:schemeClr val="bg1"/>
                </a:solidFill>
              </a:rPr>
              <a:t>agasabb </a:t>
            </a:r>
            <a:r>
              <a:rPr lang="hu-HU" dirty="0">
                <a:solidFill>
                  <a:schemeClr val="bg1"/>
                </a:solidFill>
              </a:rPr>
              <a:t>adatátviteli sebességet kínál, de kevésbé elterjedt és korlátozottan kompatibilis más rendszerekkel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15222" y="2608877"/>
            <a:ext cx="83615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>
                <a:solidFill>
                  <a:schemeClr val="bg1"/>
                </a:solidFill>
              </a:rPr>
              <a:t>RDRAM (</a:t>
            </a:r>
            <a:r>
              <a:rPr lang="hu-HU" sz="2800" b="1" u="sng" dirty="0" err="1">
                <a:solidFill>
                  <a:schemeClr val="bg1"/>
                </a:solidFill>
              </a:rPr>
              <a:t>Rambus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5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</a:t>
            </a:r>
            <a:r>
              <a:rPr lang="hu-HU" dirty="0" smtClean="0">
                <a:solidFill>
                  <a:schemeClr val="bg1"/>
                </a:solidFill>
              </a:rPr>
              <a:t>égebbi </a:t>
            </a:r>
            <a:r>
              <a:rPr lang="hu-HU" dirty="0">
                <a:solidFill>
                  <a:schemeClr val="bg1"/>
                </a:solidFill>
              </a:rPr>
              <a:t>típusú RAM, amelyet a DDR generációk váltottak fel</a:t>
            </a:r>
          </a:p>
          <a:p>
            <a:r>
              <a:rPr lang="hu-HU" dirty="0">
                <a:solidFill>
                  <a:schemeClr val="bg1"/>
                </a:solidFill>
              </a:rPr>
              <a:t>Kisebb sebesség és adatátvitel</a:t>
            </a:r>
          </a:p>
          <a:p>
            <a:r>
              <a:rPr lang="hu-HU" dirty="0">
                <a:solidFill>
                  <a:schemeClr val="bg1"/>
                </a:solidFill>
              </a:rPr>
              <a:t>Á</a:t>
            </a:r>
            <a:r>
              <a:rPr lang="hu-HU" dirty="0" smtClean="0">
                <a:solidFill>
                  <a:schemeClr val="bg1"/>
                </a:solidFill>
              </a:rPr>
              <a:t>ltalában régebbi (nagyon régi) </a:t>
            </a:r>
            <a:r>
              <a:rPr lang="hu-HU" dirty="0">
                <a:solidFill>
                  <a:schemeClr val="bg1"/>
                </a:solidFill>
              </a:rPr>
              <a:t>számítógépekben 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SDRAM (</a:t>
            </a:r>
            <a:r>
              <a:rPr lang="hu-HU" sz="2800" b="1" u="sng" dirty="0" err="1">
                <a:solidFill>
                  <a:schemeClr val="bg1"/>
                </a:solidFill>
              </a:rPr>
              <a:t>Synchronous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6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eredeti DDR memória típus, amelyet a DDR2 követett </a:t>
            </a:r>
          </a:p>
          <a:p>
            <a:r>
              <a:rPr lang="hu-HU" dirty="0">
                <a:solidFill>
                  <a:schemeClr val="bg1"/>
                </a:solidFill>
              </a:rPr>
              <a:t>elsők között alkalmazta a kettős adatátviteli sebességet --&gt; nagyobb adatátvitel 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hu-HU" dirty="0" err="1" smtClean="0">
                <a:solidFill>
                  <a:schemeClr val="bg1"/>
                </a:solidFill>
              </a:rPr>
              <a:t>max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>
                <a:solidFill>
                  <a:schemeClr val="bg1"/>
                </a:solidFill>
              </a:rPr>
              <a:t>400 MHz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(DOUBLE DATA RATE)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elterjedt és kevésbé használatos</a:t>
            </a:r>
          </a:p>
          <a:p>
            <a:r>
              <a:rPr lang="hu-HU" dirty="0">
                <a:solidFill>
                  <a:schemeClr val="bg1"/>
                </a:solidFill>
              </a:rPr>
              <a:t>Alacsonyabb sebesség és adatátviteli sebesség mint a DDR3 és a DDR4 </a:t>
            </a:r>
            <a:r>
              <a:rPr lang="hu-HU" dirty="0" smtClean="0">
                <a:solidFill>
                  <a:schemeClr val="bg1"/>
                </a:solidFill>
              </a:rPr>
              <a:t>esetében (133~200MHz)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kompatibilis az újabb alaplapokkal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2 (DOUBLE DATA RATE 2)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1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Sok régebbi számítógépben jelenleg is DDR3-as </a:t>
            </a:r>
            <a:r>
              <a:rPr lang="hu-HU" dirty="0" err="1" smtClean="0">
                <a:solidFill>
                  <a:schemeClr val="bg1"/>
                </a:solidFill>
              </a:rPr>
              <a:t>ramok</a:t>
            </a:r>
            <a:r>
              <a:rPr lang="hu-HU" dirty="0" smtClean="0">
                <a:solidFill>
                  <a:schemeClr val="bg1"/>
                </a:solidFill>
              </a:rPr>
              <a:t> vannak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</a:t>
            </a:r>
            <a:r>
              <a:rPr lang="hu-HU" dirty="0">
                <a:solidFill>
                  <a:schemeClr val="bg1"/>
                </a:solidFill>
              </a:rPr>
              <a:t>400–1066 MHz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3 (DOUBLE DATA RATE 3)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Jelenleg a legelterjedtebb RAM típus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2133MHz – 3000+Mhz (</a:t>
            </a: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3200, 3400)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Nem olyan drágák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4 (DOUBLE DATA RATE 4)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331</Words>
  <Application>Microsoft Office PowerPoint</Application>
  <PresentationFormat>Szélesvásznú</PresentationFormat>
  <Paragraphs>40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Cooper Black</vt:lpstr>
      <vt:lpstr>Office-téma</vt:lpstr>
      <vt:lpstr>Processzorok és RAM(ok)</vt:lpstr>
      <vt:lpstr>Mi a RAM?</vt:lpstr>
      <vt:lpstr>Fontosabb félvezető memóriatípusok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Simon Valentin Márk</dc:creator>
  <cp:lastModifiedBy>Simon Valentin Márk</cp:lastModifiedBy>
  <cp:revision>9</cp:revision>
  <dcterms:created xsi:type="dcterms:W3CDTF">2023-10-03T11:38:37Z</dcterms:created>
  <dcterms:modified xsi:type="dcterms:W3CDTF">2023-10-04T06:39:27Z</dcterms:modified>
</cp:coreProperties>
</file>