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9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47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98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25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6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89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99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3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89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54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8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604E0-0D2C-4780-BF54-3C57F83D7B51}" type="datetimeFigureOut">
              <a:rPr lang="hu-HU" smtClean="0"/>
              <a:t>2023.10.03.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0EC8-BCC1-4D89-A7F1-F400A29358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40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53591">
            <a:off x="10375637" y="5230821"/>
            <a:ext cx="2156460" cy="215646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309867" y="993683"/>
            <a:ext cx="9144000" cy="107899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prstTxWarp prst="textArchUp">
              <a:avLst/>
            </a:prstTxWarp>
          </a:bodyPr>
          <a:lstStyle/>
          <a:p>
            <a:r>
              <a:rPr lang="hu-HU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Processzorok és RAM(ok)</a:t>
            </a:r>
            <a:endParaRPr lang="hu-HU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oper Black" panose="0208090404030B0204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42779" y="5302759"/>
            <a:ext cx="8834650" cy="1297664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solidFill>
                  <a:schemeClr val="bg1"/>
                </a:solidFill>
              </a:rPr>
              <a:t>Misi: Processzorok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Gergő: RAM(ok)</a:t>
            </a:r>
          </a:p>
          <a:p>
            <a:r>
              <a:rPr lang="hu-HU" sz="2800" b="1" dirty="0" smtClean="0">
                <a:solidFill>
                  <a:schemeClr val="bg1"/>
                </a:solidFill>
              </a:rPr>
              <a:t>Valentin: PowerPoint</a:t>
            </a:r>
            <a:endParaRPr lang="hu-HU" sz="2800" b="1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31174">
            <a:off x="-794901" y="-655064"/>
            <a:ext cx="2957703" cy="17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</Words>
  <Application>Microsoft Office PowerPoint</Application>
  <PresentationFormat>Szélesvásznú</PresentationFormat>
  <Paragraphs>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Office-téma</vt:lpstr>
      <vt:lpstr>Processzorok és RAM(ok)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 és RAM(ok)</dc:title>
  <dc:creator>Simon Valentin Márk</dc:creator>
  <cp:lastModifiedBy>Simon Valentin Márk</cp:lastModifiedBy>
  <cp:revision>4</cp:revision>
  <dcterms:created xsi:type="dcterms:W3CDTF">2023-10-03T11:38:37Z</dcterms:created>
  <dcterms:modified xsi:type="dcterms:W3CDTF">2023-10-03T12:05:50Z</dcterms:modified>
</cp:coreProperties>
</file>