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D35EE-9A02-45DB-9A62-BEEEE8601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</a:t>
            </a:r>
            <a:r>
              <a:rPr lang="hu-HU" dirty="0" err="1"/>
              <a:t>Csanád,Oroszlán</a:t>
            </a:r>
            <a:r>
              <a:rPr lang="hu-HU" dirty="0"/>
              <a:t> </a:t>
            </a:r>
            <a:r>
              <a:rPr lang="hu-HU" dirty="0" err="1"/>
              <a:t>Mihály,Juhász</a:t>
            </a:r>
            <a:r>
              <a:rPr lang="hu-HU" dirty="0"/>
              <a:t> Gábor</a:t>
            </a:r>
          </a:p>
        </p:txBody>
      </p:sp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E6FF21-576A-4125-ABCE-472382FB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63525"/>
            <a:ext cx="8990012" cy="723900"/>
          </a:xfrm>
        </p:spPr>
        <p:txBody>
          <a:bodyPr>
            <a:normAutofit fontScale="90000"/>
          </a:bodyPr>
          <a:lstStyle/>
          <a:p>
            <a:r>
              <a:rPr lang="hu-H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95325"/>
            <a:ext cx="4964112" cy="292100"/>
          </a:xfrm>
        </p:spPr>
        <p:txBody>
          <a:bodyPr>
            <a:normAutofit fontScale="90000"/>
          </a:bodyPr>
          <a:lstStyle/>
          <a:p>
            <a:r>
              <a:rPr lang="hu-H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113C6-9A77-43FB-B255-CFADF194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168400"/>
            <a:ext cx="10402888" cy="4692650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373812" cy="530225"/>
          </a:xfrm>
        </p:spPr>
        <p:txBody>
          <a:bodyPr>
            <a:normAutofit fontScale="90000"/>
          </a:bodyPr>
          <a:lstStyle/>
          <a:p>
            <a:r>
              <a:rPr lang="hu-HU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57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rg</cp:lastModifiedBy>
  <cp:revision>5</cp:revision>
  <dcterms:created xsi:type="dcterms:W3CDTF">2023-01-17T09:03:12Z</dcterms:created>
  <dcterms:modified xsi:type="dcterms:W3CDTF">2023-01-17T09:33:50Z</dcterms:modified>
</cp:coreProperties>
</file>