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7" r:id="rId9"/>
    <p:sldId id="269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2027738" cy="799225"/>
          </a:xfrm>
        </p:spPr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87426" y="914400"/>
            <a:ext cx="8595360" cy="4351337"/>
          </a:xfrm>
        </p:spPr>
        <p:txBody>
          <a:bodyPr>
            <a:normAutofit/>
          </a:bodyPr>
          <a:lstStyle/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Fenséges README.md</a:t>
            </a:r>
          </a:p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Napokra osztott dokumentáció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56" y="81032"/>
            <a:ext cx="5588267" cy="423448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966"/>
            <a:ext cx="5394960" cy="41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170556" cy="618890"/>
          </a:xfrm>
        </p:spPr>
        <p:txBody>
          <a:bodyPr>
            <a:noAutofit/>
          </a:bodyPr>
          <a:lstStyle/>
          <a:p>
            <a:r>
              <a:rPr lang="hu-HU" sz="4400" b="1" dirty="0"/>
              <a:t>Juhász </a:t>
            </a:r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Gábor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40" y="618890"/>
            <a:ext cx="4028843" cy="5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170556" cy="618890"/>
          </a:xfrm>
        </p:spPr>
        <p:txBody>
          <a:bodyPr>
            <a:no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Router,Switch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57" y="896123"/>
            <a:ext cx="3649701" cy="48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594302" cy="618890"/>
          </a:xfrm>
        </p:spPr>
        <p:txBody>
          <a:bodyPr>
            <a:noAutofit/>
          </a:bodyPr>
          <a:lstStyle/>
          <a:p>
            <a:r>
              <a:rPr lang="hu-H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 vázlat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80" y="763856"/>
            <a:ext cx="3546914" cy="50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b="1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pPr lvl="1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elkészítése.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elkészítése, README.md konfigurálása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" y="838200"/>
            <a:ext cx="5579533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2800" dirty="0"/>
              <a:t>160.160.0.0-160.160.3.255</a:t>
            </a:r>
          </a:p>
          <a:p>
            <a:r>
              <a:rPr lang="hu-HU" sz="2800" dirty="0"/>
              <a:t>160.160.4.0-160.160.7.255</a:t>
            </a:r>
          </a:p>
          <a:p>
            <a:r>
              <a:rPr lang="hu-HU" sz="2800" dirty="0"/>
              <a:t>160.160.8.0-160.160.11.255</a:t>
            </a:r>
          </a:p>
          <a:p>
            <a:r>
              <a:rPr lang="hu-HU" sz="2800" dirty="0"/>
              <a:t>160.160.12.0-160.160.15.255</a:t>
            </a:r>
          </a:p>
          <a:p>
            <a:r>
              <a:rPr lang="hu-HU" sz="2800" dirty="0"/>
              <a:t>^példák</a:t>
            </a:r>
          </a:p>
          <a:p>
            <a:r>
              <a:rPr lang="hu-HU" sz="2800" dirty="0" err="1"/>
              <a:t>Alh</a:t>
            </a:r>
            <a:r>
              <a:rPr lang="hu-HU" sz="2800" dirty="0"/>
              <a:t>. maszk 255.255.252.0 (/22)</a:t>
            </a:r>
          </a:p>
          <a:p>
            <a:endParaRPr lang="hu-HU" sz="28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C97DD-2E34-485B-99AB-8413B65455F4}"/>
              </a:ext>
            </a:extLst>
          </p:cNvPr>
          <p:cNvSpPr txBox="1">
            <a:spLocks/>
          </p:cNvSpPr>
          <p:nvPr/>
        </p:nvSpPr>
        <p:spPr>
          <a:xfrm>
            <a:off x="5520266" y="838200"/>
            <a:ext cx="6079066" cy="642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  <a:p>
            <a:r>
              <a:rPr lang="hu-HU" sz="2800" dirty="0"/>
              <a:t>199.40.0.0-199.40.0.31</a:t>
            </a:r>
          </a:p>
          <a:p>
            <a:r>
              <a:rPr lang="hu-HU" sz="2800" dirty="0"/>
              <a:t>199.40.0.32-199.40.0.63</a:t>
            </a:r>
          </a:p>
          <a:p>
            <a:r>
              <a:rPr lang="hu-HU" sz="2800" dirty="0"/>
              <a:t>199.40.0.64-199.40.0.95</a:t>
            </a:r>
          </a:p>
          <a:p>
            <a:r>
              <a:rPr lang="hu-HU" sz="2800" dirty="0"/>
              <a:t>199.40.0.96-199.40.0.127</a:t>
            </a:r>
          </a:p>
          <a:p>
            <a:r>
              <a:rPr lang="hu-HU" sz="2800" dirty="0"/>
              <a:t>^példák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maszk 255.255.255.224 (/27)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90" y="1080308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870990" y="2513008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226329" y="1052663"/>
            <a:ext cx="324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r>
              <a:rPr lang="hu-HU" dirty="0"/>
              <a:t> – 1 Server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6426200" y="11402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19117" y="55296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3759400" y="552960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8251855" y="5489764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4B4C5502-3C42-4222-99DF-51F67655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8507"/>
            <a:ext cx="7872809" cy="40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57921" y="4137100"/>
            <a:ext cx="8405344" cy="1031488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Csoporttagok munkája</a:t>
            </a:r>
          </a:p>
        </p:txBody>
      </p:sp>
    </p:spTree>
    <p:extLst>
      <p:ext uri="{BB962C8B-B14F-4D97-AF65-F5344CB8AC3E}">
        <p14:creationId xmlns:p14="http://schemas.microsoft.com/office/powerpoint/2010/main" val="394236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392523"/>
            <a:ext cx="2442117" cy="1325562"/>
          </a:xfrm>
        </p:spPr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843" y="2386573"/>
            <a:ext cx="3455094" cy="4351337"/>
          </a:xfrm>
        </p:spPr>
        <p:txBody>
          <a:bodyPr>
            <a:normAutofit/>
          </a:bodyPr>
          <a:lstStyle/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hu-H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Elosztott munka</a:t>
            </a:r>
          </a:p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Feladathoz tartozó </a:t>
            </a:r>
            <a:r>
              <a:rPr lang="hu-H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név</a:t>
            </a:r>
          </a:p>
          <a:p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28" y="1429986"/>
            <a:ext cx="7320331" cy="42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392523"/>
            <a:ext cx="2442117" cy="1325562"/>
          </a:xfrm>
        </p:spPr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843" y="2386573"/>
            <a:ext cx="3455094" cy="4351337"/>
          </a:xfrm>
        </p:spPr>
        <p:txBody>
          <a:bodyPr>
            <a:normAutofit/>
          </a:bodyPr>
          <a:lstStyle/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Elosztott munka</a:t>
            </a:r>
          </a:p>
          <a:p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Feladathoz tartozó </a:t>
            </a:r>
            <a:r>
              <a:rPr lang="hu-H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név</a:t>
            </a:r>
          </a:p>
          <a:p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6D3941B-1DC4-570F-CE3D-A59AFC74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82" y="2119050"/>
            <a:ext cx="1908637" cy="856211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1F23082-EDE1-29D8-53A5-C612A6EAA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80"/>
          <a:stretch/>
        </p:blipFill>
        <p:spPr>
          <a:xfrm>
            <a:off x="7268619" y="296645"/>
            <a:ext cx="3562350" cy="169545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69B74BA4-CA14-5C3B-4889-B313D1AB7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18"/>
          <a:stretch/>
        </p:blipFill>
        <p:spPr>
          <a:xfrm>
            <a:off x="7268619" y="1992095"/>
            <a:ext cx="3562350" cy="3762375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E79EE93B-C5D2-B875-0AA5-DCEA2524F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619" y="5754470"/>
            <a:ext cx="3562350" cy="1000125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B210B880-6289-366E-4A16-F2EA38EEBF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731"/>
          <a:stretch/>
        </p:blipFill>
        <p:spPr>
          <a:xfrm>
            <a:off x="3398182" y="2975261"/>
            <a:ext cx="3870437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51</TotalTime>
  <Words>181</Words>
  <Application>Microsoft Office PowerPoint</Application>
  <PresentationFormat>Szélesvásznú</PresentationFormat>
  <Paragraphs>67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  <vt:lpstr>Csoporttagok munkája</vt:lpstr>
      <vt:lpstr>Github</vt:lpstr>
      <vt:lpstr>Github</vt:lpstr>
      <vt:lpstr>Github</vt:lpstr>
      <vt:lpstr>Juhász Gábor</vt:lpstr>
      <vt:lpstr>Oroszlán Mihály</vt:lpstr>
      <vt:lpstr>Riazáncev Csanád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Juhász Gábor</cp:lastModifiedBy>
  <cp:revision>27</cp:revision>
  <dcterms:created xsi:type="dcterms:W3CDTF">2023-01-17T09:03:12Z</dcterms:created>
  <dcterms:modified xsi:type="dcterms:W3CDTF">2023-02-02T00:44:15Z</dcterms:modified>
</cp:coreProperties>
</file>