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3" r:id="rId8"/>
    <p:sldId id="267" r:id="rId9"/>
    <p:sldId id="268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17F292F-06F0-410F-8036-6E8B9B0B08EB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3069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346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347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864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295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58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34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453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10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17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292F-06F0-410F-8036-6E8B9B0B08EB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189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17F292F-06F0-410F-8036-6E8B9B0B08EB}" type="datetimeFigureOut">
              <a:rPr lang="hu-HU" smtClean="0"/>
              <a:t>2023.02.01.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BE4D810-F0B1-4B82-A18A-822A438210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3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BF12D843-6269-41F1-B3DF-56488248B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</a:t>
            </a:r>
            <a:r>
              <a:rPr lang="hu-HU" dirty="0" err="1"/>
              <a:t>Riazáncev</a:t>
            </a:r>
            <a:r>
              <a:rPr lang="hu-HU" dirty="0"/>
              <a:t> Csanád , Oroszlán Mihály , Juhász Gábor</a:t>
            </a:r>
          </a:p>
        </p:txBody>
      </p:sp>
      <p:sp>
        <p:nvSpPr>
          <p:cNvPr id="5" name="Cím 4">
            <a:extLst>
              <a:ext uri="{FF2B5EF4-FFF2-40B4-BE49-F238E27FC236}">
                <a16:creationId xmlns:a16="http://schemas.microsoft.com/office/drawing/2014/main" id="{AC8162C2-7582-49AC-BE26-AB3223174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2C025443-4900-4E93-9737-A442662F1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05" y="457342"/>
            <a:ext cx="3591636" cy="248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88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4170556" cy="618890"/>
          </a:xfrm>
        </p:spPr>
        <p:txBody>
          <a:bodyPr>
            <a:noAutofit/>
          </a:bodyPr>
          <a:lstStyle/>
          <a:p>
            <a:r>
              <a:rPr lang="hu-HU" sz="4400" b="1" dirty="0" smtClean="0"/>
              <a:t>Juhász </a:t>
            </a:r>
            <a:r>
              <a:rPr lang="hu-H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Gábor</a:t>
            </a:r>
            <a:endParaRPr lang="hu-H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34898" y="2185639"/>
            <a:ext cx="9457060" cy="3250578"/>
          </a:xfrm>
        </p:spPr>
        <p:txBody>
          <a:bodyPr>
            <a:normAutofit/>
          </a:bodyPr>
          <a:lstStyle/>
          <a:p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</a:p>
          <a:p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README.md</a:t>
            </a:r>
          </a:p>
          <a:p>
            <a:endParaRPr lang="hu-H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40" y="618890"/>
            <a:ext cx="4028843" cy="5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6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4170556" cy="618890"/>
          </a:xfrm>
        </p:spPr>
        <p:txBody>
          <a:bodyPr>
            <a:noAutofit/>
          </a:bodyPr>
          <a:lstStyle/>
          <a:p>
            <a:r>
              <a:rPr lang="hu-H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Oroszlán Mihály</a:t>
            </a:r>
            <a:endParaRPr lang="hu-H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34898" y="2185639"/>
            <a:ext cx="9457060" cy="3250578"/>
          </a:xfrm>
        </p:spPr>
        <p:txBody>
          <a:bodyPr>
            <a:normAutofit/>
          </a:bodyPr>
          <a:lstStyle/>
          <a:p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Topológia</a:t>
            </a:r>
          </a:p>
          <a:p>
            <a:r>
              <a:rPr lang="hu-H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Router,Switch</a:t>
            </a:r>
            <a:endParaRPr lang="hu-H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257" y="896123"/>
            <a:ext cx="3649701" cy="486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2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4594302" cy="618890"/>
          </a:xfrm>
        </p:spPr>
        <p:txBody>
          <a:bodyPr>
            <a:noAutofit/>
          </a:bodyPr>
          <a:lstStyle/>
          <a:p>
            <a:r>
              <a:rPr lang="hu-HU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Riazáncev</a:t>
            </a:r>
            <a:r>
              <a:rPr lang="hu-H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Csanád</a:t>
            </a:r>
            <a:endParaRPr lang="hu-H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34898" y="2185639"/>
            <a:ext cx="9457060" cy="3250578"/>
          </a:xfrm>
        </p:spPr>
        <p:txBody>
          <a:bodyPr>
            <a:normAutofit/>
          </a:bodyPr>
          <a:lstStyle/>
          <a:p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Topológia vázlat</a:t>
            </a:r>
          </a:p>
          <a:p>
            <a:r>
              <a:rPr lang="hu-H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380" y="763856"/>
            <a:ext cx="3546914" cy="509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1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A89AE1-02D1-41CE-8376-669CCA0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7699"/>
            <a:ext cx="9692640" cy="1325562"/>
          </a:xfrm>
        </p:spPr>
        <p:txBody>
          <a:bodyPr/>
          <a:lstStyle/>
          <a:p>
            <a:r>
              <a:rPr lang="hu-HU" b="1" dirty="0"/>
              <a:t>Feladatok Elosztása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1D04A0-8D57-4BAE-88A3-965A10E79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8288528" cy="4351337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Oroszlán Mihály 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Topológia</a:t>
            </a:r>
          </a:p>
          <a:p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Riazáncev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Csanád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Topológiában segítségadás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(vázlat elkészítése)</a:t>
            </a:r>
          </a:p>
          <a:p>
            <a:pPr lvl="1"/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elkészítése.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Juhász Gábor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PPT elkészítése, README.md konfigurálása</a:t>
            </a:r>
          </a:p>
          <a:p>
            <a:pPr lvl="1"/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73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550D61-03CE-4B39-B3BE-BC4DCFA5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14397"/>
            <a:ext cx="3200400" cy="1600197"/>
          </a:xfrm>
        </p:spPr>
        <p:txBody>
          <a:bodyPr>
            <a:normAutofit/>
          </a:bodyPr>
          <a:lstStyle/>
          <a:p>
            <a:r>
              <a:rPr lang="hu-H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Cím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E63B6B-07B2-4BA9-9074-B3FBC71CA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" y="838200"/>
            <a:ext cx="5579533" cy="5486400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160.160.0.0/22</a:t>
            </a:r>
          </a:p>
          <a:p>
            <a:r>
              <a:rPr lang="hu-HU" sz="2800" dirty="0"/>
              <a:t>160.160.0.0-160.160.3.255</a:t>
            </a:r>
          </a:p>
          <a:p>
            <a:r>
              <a:rPr lang="hu-HU" sz="2800" dirty="0"/>
              <a:t>160.160.4.0-160.160.7.255</a:t>
            </a:r>
          </a:p>
          <a:p>
            <a:r>
              <a:rPr lang="hu-HU" sz="2800" dirty="0"/>
              <a:t>160.160.8.0-160.160.11.255</a:t>
            </a:r>
          </a:p>
          <a:p>
            <a:r>
              <a:rPr lang="hu-HU" sz="2800" dirty="0"/>
              <a:t>160.160.12.0-160.160.15.255</a:t>
            </a:r>
          </a:p>
          <a:p>
            <a:r>
              <a:rPr lang="hu-HU" sz="2800" dirty="0"/>
              <a:t>^példák</a:t>
            </a:r>
          </a:p>
          <a:p>
            <a:r>
              <a:rPr lang="hu-HU" sz="2800" dirty="0" err="1"/>
              <a:t>Alh</a:t>
            </a:r>
            <a:r>
              <a:rPr lang="hu-HU" sz="2800" dirty="0"/>
              <a:t>. maszk 255.255.252.0 (/22)</a:t>
            </a:r>
          </a:p>
          <a:p>
            <a:endParaRPr lang="hu-HU" sz="2800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909C97DD-2E34-485B-99AB-8413B65455F4}"/>
              </a:ext>
            </a:extLst>
          </p:cNvPr>
          <p:cNvSpPr txBox="1">
            <a:spLocks/>
          </p:cNvSpPr>
          <p:nvPr/>
        </p:nvSpPr>
        <p:spPr>
          <a:xfrm>
            <a:off x="5520266" y="838200"/>
            <a:ext cx="6079066" cy="642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199.40.0.0/27</a:t>
            </a:r>
          </a:p>
          <a:p>
            <a:r>
              <a:rPr lang="hu-HU" sz="2800" dirty="0"/>
              <a:t>199.40.0.0-199.40.0.31</a:t>
            </a:r>
          </a:p>
          <a:p>
            <a:r>
              <a:rPr lang="hu-HU" sz="2800" dirty="0"/>
              <a:t>199.40.0.32-199.40.0.63</a:t>
            </a:r>
          </a:p>
          <a:p>
            <a:r>
              <a:rPr lang="hu-HU" sz="2800" dirty="0"/>
              <a:t>199.40.0.64-199.40.0.95</a:t>
            </a:r>
          </a:p>
          <a:p>
            <a:r>
              <a:rPr lang="hu-HU" sz="2800" dirty="0"/>
              <a:t>199.40.0.96-199.40.0.127</a:t>
            </a:r>
          </a:p>
          <a:p>
            <a:r>
              <a:rPr lang="hu-HU" sz="2800" dirty="0"/>
              <a:t>^példák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Alh</a:t>
            </a: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maszk 255.255.255.224 (/27)</a:t>
            </a:r>
          </a:p>
        </p:txBody>
      </p:sp>
    </p:spTree>
    <p:extLst>
      <p:ext uri="{BB962C8B-B14F-4D97-AF65-F5344CB8AC3E}">
        <p14:creationId xmlns:p14="http://schemas.microsoft.com/office/powerpoint/2010/main" val="302949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F3681E-5B49-4267-9819-C693318D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5409"/>
            <a:ext cx="8990012" cy="723900"/>
          </a:xfrm>
        </p:spPr>
        <p:txBody>
          <a:bodyPr>
            <a:normAutofit/>
          </a:bodyPr>
          <a:lstStyle/>
          <a:p>
            <a:r>
              <a:rPr lang="hu-H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Használt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8CB16E-9C80-48E7-8DA6-F0AE5BA19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155700"/>
            <a:ext cx="10644188" cy="4705350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20db PC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4db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3db Router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2db Wifi Router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5db Laptop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2db Szerver</a:t>
            </a:r>
          </a:p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2db Tablet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91579F1-1802-4C37-964D-0F2FB4C4D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41" y="1054892"/>
            <a:ext cx="828675" cy="6572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F36F643-C4B1-4662-8204-E54D3EEA9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72" b="5172"/>
          <a:stretch/>
        </p:blipFill>
        <p:spPr>
          <a:xfrm>
            <a:off x="2980528" y="2553694"/>
            <a:ext cx="1209675" cy="52387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4330604B-FF24-447C-ADE2-5D582B967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528" y="1901433"/>
            <a:ext cx="800100" cy="44767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98AF5F33-C1E1-4E4E-9484-A53A1F836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156" y="3831134"/>
            <a:ext cx="733425" cy="63817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2CF28BA-D9E5-45DD-8ED0-187AFF205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1972" y="4475563"/>
            <a:ext cx="819150" cy="60007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6D3E4BA-78B0-4FA2-98BF-FA22A339F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0990" y="5174455"/>
            <a:ext cx="714375" cy="504825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3E412C54-9B2E-42F3-AD85-7D77702977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6972" y="3137695"/>
            <a:ext cx="8001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0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7EE8EE-6DF4-4004-9124-73B1E9E3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5100"/>
            <a:ext cx="4964112" cy="822325"/>
          </a:xfrm>
        </p:spPr>
        <p:txBody>
          <a:bodyPr>
            <a:noAutofit/>
          </a:bodyPr>
          <a:lstStyle/>
          <a:p>
            <a:r>
              <a:rPr lang="hu-H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Topológia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CA96E01-F248-41FA-99F2-36F537924EA2}"/>
              </a:ext>
            </a:extLst>
          </p:cNvPr>
          <p:cNvSpPr txBox="1"/>
          <p:nvPr/>
        </p:nvSpPr>
        <p:spPr>
          <a:xfrm>
            <a:off x="1226329" y="1052663"/>
            <a:ext cx="324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11 Gép - 1 </a:t>
            </a:r>
            <a:r>
              <a:rPr lang="hu-HU" dirty="0" err="1"/>
              <a:t>Switch</a:t>
            </a:r>
            <a:r>
              <a:rPr lang="hu-HU" dirty="0"/>
              <a:t> – 1 Server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1943936-C86B-4C0F-B163-919880A1B666}"/>
              </a:ext>
            </a:extLst>
          </p:cNvPr>
          <p:cNvSpPr txBox="1"/>
          <p:nvPr/>
        </p:nvSpPr>
        <p:spPr>
          <a:xfrm>
            <a:off x="6426200" y="1140275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 Laptop – 1 Tablet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453CAA1-A233-4CFE-AF73-886921EAF35D}"/>
              </a:ext>
            </a:extLst>
          </p:cNvPr>
          <p:cNvSpPr txBox="1"/>
          <p:nvPr/>
        </p:nvSpPr>
        <p:spPr>
          <a:xfrm>
            <a:off x="119117" y="5529602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 </a:t>
            </a:r>
            <a:r>
              <a:rPr lang="hu-HU" dirty="0" err="1"/>
              <a:t>Switch</a:t>
            </a:r>
            <a:r>
              <a:rPr lang="hu-HU" dirty="0"/>
              <a:t> – 3 Gép – 1 Tablet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BB82D41-9522-4FCC-9F51-63C53D9BC9B1}"/>
              </a:ext>
            </a:extLst>
          </p:cNvPr>
          <p:cNvSpPr txBox="1"/>
          <p:nvPr/>
        </p:nvSpPr>
        <p:spPr>
          <a:xfrm>
            <a:off x="3759400" y="5529602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 </a:t>
            </a:r>
            <a:r>
              <a:rPr lang="hu-HU" dirty="0" err="1"/>
              <a:t>Switch</a:t>
            </a:r>
            <a:r>
              <a:rPr lang="hu-HU" dirty="0"/>
              <a:t> – 2 Szerver – 1 Gép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30E3AA6-8682-4DA0-9583-DC1FD077EC78}"/>
              </a:ext>
            </a:extLst>
          </p:cNvPr>
          <p:cNvSpPr txBox="1"/>
          <p:nvPr/>
        </p:nvSpPr>
        <p:spPr>
          <a:xfrm>
            <a:off x="8251855" y="5489764"/>
            <a:ext cx="239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 </a:t>
            </a:r>
            <a:r>
              <a:rPr lang="hu-HU" dirty="0" err="1"/>
              <a:t>Switch</a:t>
            </a:r>
            <a:r>
              <a:rPr lang="hu-HU" dirty="0"/>
              <a:t> – 5 Laptop</a:t>
            </a:r>
          </a:p>
        </p:txBody>
      </p:sp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4B4C5502-3C42-4222-99DF-51F676552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528507"/>
            <a:ext cx="7872809" cy="403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6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DFCDF7-0FF0-4070-934D-34A4EA6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5900"/>
            <a:ext cx="6373812" cy="898525"/>
          </a:xfrm>
        </p:spPr>
        <p:txBody>
          <a:bodyPr>
            <a:noAutofit/>
          </a:bodyPr>
          <a:lstStyle/>
          <a:p>
            <a:r>
              <a:rPr lang="hu-HU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Vlanok</a:t>
            </a:r>
            <a:endParaRPr lang="hu-H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BF8133-58A8-4A2D-ADBF-227EDB134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181100"/>
            <a:ext cx="10515600" cy="4679950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5db </a:t>
            </a:r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Raktár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Iroda(titkárság)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Igazgatóság</a:t>
            </a:r>
          </a:p>
        </p:txBody>
      </p:sp>
    </p:spTree>
    <p:extLst>
      <p:ext uri="{BB962C8B-B14F-4D97-AF65-F5344CB8AC3E}">
        <p14:creationId xmlns:p14="http://schemas.microsoft.com/office/powerpoint/2010/main" val="305149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57921" y="4137100"/>
            <a:ext cx="8405344" cy="1031488"/>
          </a:xfrm>
        </p:spPr>
        <p:txBody>
          <a:bodyPr>
            <a:normAutofit/>
          </a:bodyPr>
          <a:lstStyle/>
          <a:p>
            <a:pPr algn="ctr"/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Csoporttagok munkája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36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392523"/>
            <a:ext cx="2442117" cy="1325562"/>
          </a:xfrm>
        </p:spPr>
        <p:txBody>
          <a:bodyPr/>
          <a:lstStyle/>
          <a:p>
            <a:r>
              <a:rPr lang="hu-H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9843" y="2386573"/>
            <a:ext cx="3455094" cy="4351337"/>
          </a:xfrm>
        </p:spPr>
        <p:txBody>
          <a:bodyPr>
            <a:normAutofit/>
          </a:bodyPr>
          <a:lstStyle/>
          <a:p>
            <a:r>
              <a:rPr lang="hu-H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 </a:t>
            </a:r>
            <a:r>
              <a:rPr lang="hu-HU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endParaRPr lang="hu-HU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Elosztott munka</a:t>
            </a:r>
          </a:p>
          <a:p>
            <a:r>
              <a:rPr lang="hu-H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Feladathoz tartozó </a:t>
            </a:r>
            <a:r>
              <a:rPr lang="hu-HU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hu-H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név</a:t>
            </a:r>
          </a:p>
          <a:p>
            <a:endParaRPr lang="hu-HU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528" y="1429986"/>
            <a:ext cx="7320331" cy="429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0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2027738" cy="799225"/>
          </a:xfrm>
        </p:spPr>
        <p:txBody>
          <a:bodyPr/>
          <a:lstStyle/>
          <a:p>
            <a:r>
              <a:rPr lang="hu-H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-87426" y="914400"/>
            <a:ext cx="8595360" cy="4351337"/>
          </a:xfrm>
        </p:spPr>
        <p:txBody>
          <a:bodyPr>
            <a:normAutofit/>
          </a:bodyPr>
          <a:lstStyle/>
          <a:p>
            <a:r>
              <a:rPr lang="hu-H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Fenséges README.md</a:t>
            </a:r>
          </a:p>
          <a:p>
            <a:r>
              <a:rPr lang="hu-H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Napokra osztott dokumentáció</a:t>
            </a:r>
            <a:endParaRPr lang="hu-HU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256" y="81032"/>
            <a:ext cx="5588267" cy="423448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6" y="2765502"/>
            <a:ext cx="5366719" cy="409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61765"/>
      </p:ext>
    </p:extLst>
  </p:cSld>
  <p:clrMapOvr>
    <a:masterClrMapping/>
  </p:clrMapOvr>
</p:sld>
</file>

<file path=ppt/theme/theme1.xml><?xml version="1.0" encoding="utf-8"?>
<a:theme xmlns:a="http://schemas.openxmlformats.org/drawingml/2006/main" name="Nézet">
  <a:themeElements>
    <a:clrScheme name="Néze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Néze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éze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TM03457515[[fn=Nézet]]</Template>
  <TotalTime>33</TotalTime>
  <Words>161</Words>
  <Application>Microsoft Office PowerPoint</Application>
  <PresentationFormat>Szélesvásznú</PresentationFormat>
  <Paragraphs>63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Century Schoolbook</vt:lpstr>
      <vt:lpstr>Times New Roman</vt:lpstr>
      <vt:lpstr>Wingdings 2</vt:lpstr>
      <vt:lpstr>Nézet</vt:lpstr>
      <vt:lpstr>Projekt</vt:lpstr>
      <vt:lpstr>Feladatok Elosztása</vt:lpstr>
      <vt:lpstr>IP Cím</vt:lpstr>
      <vt:lpstr>Használt Eszközök</vt:lpstr>
      <vt:lpstr>Topológia</vt:lpstr>
      <vt:lpstr>Vlanok</vt:lpstr>
      <vt:lpstr>Csoporttagok munkája</vt:lpstr>
      <vt:lpstr>Github</vt:lpstr>
      <vt:lpstr>Github</vt:lpstr>
      <vt:lpstr>Juhász Gábor</vt:lpstr>
      <vt:lpstr>Oroszlán Mihály</vt:lpstr>
      <vt:lpstr>Riazáncev Csanád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</dc:title>
  <dc:creator>rg</dc:creator>
  <cp:lastModifiedBy>Juhász Gábor</cp:lastModifiedBy>
  <cp:revision>25</cp:revision>
  <dcterms:created xsi:type="dcterms:W3CDTF">2023-01-17T09:03:12Z</dcterms:created>
  <dcterms:modified xsi:type="dcterms:W3CDTF">2023-02-01T13:12:33Z</dcterms:modified>
</cp:coreProperties>
</file>