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7F292F-06F0-410F-8036-6E8B9B0B08EB}" type="datetimeFigureOut">
              <a:rPr lang="hu-HU" smtClean="0"/>
              <a:t>2023.01.18.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06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4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47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64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95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58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34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0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7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89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17F292F-06F0-410F-8036-6E8B9B0B08EB}" type="datetimeFigureOut">
              <a:rPr lang="hu-HU" smtClean="0"/>
              <a:t>2023.01.18.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BF12D843-6269-41F1-B3DF-56488248B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Riazáncev</a:t>
            </a:r>
            <a:r>
              <a:rPr lang="hu-HU" dirty="0"/>
              <a:t> Csanád , Oroszlán Mihály , Juhász Gábor</a:t>
            </a:r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AC8162C2-7582-49AC-BE26-AB3223174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C025443-4900-4E93-9737-A442662F1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05" y="457342"/>
            <a:ext cx="3591636" cy="24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8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A89AE1-02D1-41CE-8376-669CCA0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7699"/>
            <a:ext cx="9692640" cy="1325562"/>
          </a:xfrm>
        </p:spPr>
        <p:txBody>
          <a:bodyPr/>
          <a:lstStyle/>
          <a:p>
            <a:r>
              <a:rPr lang="hu-HU" dirty="0"/>
              <a:t>Feladatok 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1D04A0-8D57-4BAE-88A3-965A10E79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8288528" cy="4351337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Oroszlán Mihály 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Topológia</a:t>
            </a:r>
          </a:p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Riazáncev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Csanád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Topológiában segítségadás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(vázlat elkészítése)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Juhász Gábor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 elkészítése</a:t>
            </a:r>
          </a:p>
          <a:p>
            <a:pPr lvl="1"/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3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550D61-03CE-4B39-B3BE-BC4DCFA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4397"/>
            <a:ext cx="3200400" cy="1600197"/>
          </a:xfrm>
        </p:spPr>
        <p:txBody>
          <a:bodyPr>
            <a:norm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E63B6B-07B2-4BA9-9074-B3FBC71C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67" y="952500"/>
            <a:ext cx="6079066" cy="548640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160.160.0.0/22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199.40.0.0/27</a:t>
            </a:r>
          </a:p>
        </p:txBody>
      </p:sp>
    </p:spTree>
    <p:extLst>
      <p:ext uri="{BB962C8B-B14F-4D97-AF65-F5344CB8AC3E}">
        <p14:creationId xmlns:p14="http://schemas.microsoft.com/office/powerpoint/2010/main" val="302949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F3681E-5B49-4267-9819-C693318D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409"/>
            <a:ext cx="8990012" cy="723900"/>
          </a:xfrm>
        </p:spPr>
        <p:txBody>
          <a:bodyPr>
            <a:norm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8CB16E-9C80-48E7-8DA6-F0AE5BA19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155700"/>
            <a:ext cx="10644188" cy="470535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20db PC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4db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3db Router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Wifi Router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5db Laptop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Szerver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Tablet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91579F1-1802-4C37-964D-0F2FB4C4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41" y="1054892"/>
            <a:ext cx="828675" cy="6572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F36F643-C4B1-4662-8204-E54D3EEA9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2" b="5172"/>
          <a:stretch/>
        </p:blipFill>
        <p:spPr>
          <a:xfrm>
            <a:off x="2980528" y="2553694"/>
            <a:ext cx="1209675" cy="5238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330604B-FF24-447C-ADE2-5D582B967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528" y="1901433"/>
            <a:ext cx="800100" cy="4476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8AF5F33-C1E1-4E4E-9484-A53A1F836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156" y="3831134"/>
            <a:ext cx="733425" cy="6381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2CF28BA-D9E5-45DD-8ED0-187AFF205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972" y="4475563"/>
            <a:ext cx="819150" cy="60007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6D3E4BA-78B0-4FA2-98BF-FA22A339F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0990" y="5174455"/>
            <a:ext cx="714375" cy="5048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E412C54-9B2E-42F3-AD85-7D77702977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6972" y="3137695"/>
            <a:ext cx="8001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0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7EE8EE-6DF4-4004-9124-73B1E9E3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5100"/>
            <a:ext cx="4964112" cy="822325"/>
          </a:xfrm>
        </p:spPr>
        <p:txBody>
          <a:bodyPr>
            <a:no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4766749-A76B-41D3-97EF-A97DD8116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56" b="32409"/>
          <a:stretch/>
        </p:blipFill>
        <p:spPr>
          <a:xfrm>
            <a:off x="1654367" y="1069975"/>
            <a:ext cx="7826303" cy="5000625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CA96E01-F248-41FA-99F2-36F537924EA2}"/>
              </a:ext>
            </a:extLst>
          </p:cNvPr>
          <p:cNvSpPr txBox="1"/>
          <p:nvPr/>
        </p:nvSpPr>
        <p:spPr>
          <a:xfrm>
            <a:off x="1999456" y="745609"/>
            <a:ext cx="24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11 Gép - 1 </a:t>
            </a:r>
            <a:r>
              <a:rPr lang="hu-HU" dirty="0" err="1"/>
              <a:t>Switch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1943936-C86B-4C0F-B163-919880A1B666}"/>
              </a:ext>
            </a:extLst>
          </p:cNvPr>
          <p:cNvSpPr txBox="1"/>
          <p:nvPr/>
        </p:nvSpPr>
        <p:spPr>
          <a:xfrm>
            <a:off x="7073900" y="94615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 Laptop – 1 Tablet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453CAA1-A233-4CFE-AF73-886921EAF35D}"/>
              </a:ext>
            </a:extLst>
          </p:cNvPr>
          <p:cNvSpPr txBox="1"/>
          <p:nvPr/>
        </p:nvSpPr>
        <p:spPr>
          <a:xfrm>
            <a:off x="1028700" y="6025634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3 Gép – 1 Tablet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BB82D41-9522-4FCC-9F51-63C53D9BC9B1}"/>
              </a:ext>
            </a:extLst>
          </p:cNvPr>
          <p:cNvSpPr txBox="1"/>
          <p:nvPr/>
        </p:nvSpPr>
        <p:spPr>
          <a:xfrm>
            <a:off x="4150067" y="575258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2 Szerver – 1 Gép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30E3AA6-8682-4DA0-9583-DC1FD077EC78}"/>
              </a:ext>
            </a:extLst>
          </p:cNvPr>
          <p:cNvSpPr txBox="1"/>
          <p:nvPr/>
        </p:nvSpPr>
        <p:spPr>
          <a:xfrm>
            <a:off x="6925012" y="5444093"/>
            <a:ext cx="239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5 Laptop</a:t>
            </a:r>
          </a:p>
        </p:txBody>
      </p:sp>
    </p:spTree>
    <p:extLst>
      <p:ext uri="{BB962C8B-B14F-4D97-AF65-F5344CB8AC3E}">
        <p14:creationId xmlns:p14="http://schemas.microsoft.com/office/powerpoint/2010/main" val="255146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DFCDF7-0FF0-4070-934D-34A4EA6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0"/>
            <a:ext cx="6373812" cy="898525"/>
          </a:xfrm>
        </p:spPr>
        <p:txBody>
          <a:bodyPr>
            <a:noAutofit/>
          </a:bodyPr>
          <a:lstStyle/>
          <a:p>
            <a:r>
              <a:rPr lang="hu-H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Vlanok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BF8133-58A8-4A2D-ADBF-227EDB13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181100"/>
            <a:ext cx="10515600" cy="467995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5db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Raktár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Iroda(titkárság)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Igazgatóság</a:t>
            </a:r>
          </a:p>
        </p:txBody>
      </p:sp>
    </p:spTree>
    <p:extLst>
      <p:ext uri="{BB962C8B-B14F-4D97-AF65-F5344CB8AC3E}">
        <p14:creationId xmlns:p14="http://schemas.microsoft.com/office/powerpoint/2010/main" val="3051492043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0</TotalTime>
  <Words>98</Words>
  <Application>Microsoft Office PowerPoint</Application>
  <PresentationFormat>Szélesvásznú</PresentationFormat>
  <Paragraphs>33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Times New Roman</vt:lpstr>
      <vt:lpstr>Wingdings 2</vt:lpstr>
      <vt:lpstr>Nézet</vt:lpstr>
      <vt:lpstr>Projekt</vt:lpstr>
      <vt:lpstr>Feladatok Elosztása</vt:lpstr>
      <vt:lpstr>IP Cím</vt:lpstr>
      <vt:lpstr>Használt Eszközök</vt:lpstr>
      <vt:lpstr>Topológia</vt:lpstr>
      <vt:lpstr>Vlanok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rg</dc:creator>
  <cp:lastModifiedBy>rg</cp:lastModifiedBy>
  <cp:revision>10</cp:revision>
  <dcterms:created xsi:type="dcterms:W3CDTF">2023-01-17T09:03:12Z</dcterms:created>
  <dcterms:modified xsi:type="dcterms:W3CDTF">2023-01-18T07:40:39Z</dcterms:modified>
</cp:coreProperties>
</file>