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Csanád , Oroszlán Mihály , Juhász Gábor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C8162C2-7582-49AC-BE26-AB322317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C025443-4900-4E93-9737-A442662F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5" y="457342"/>
            <a:ext cx="3591636" cy="2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99"/>
            <a:ext cx="9692640" cy="1325562"/>
          </a:xfrm>
        </p:spPr>
        <p:txBody>
          <a:bodyPr/>
          <a:lstStyle/>
          <a:p>
            <a:r>
              <a:rPr lang="hu-HU" b="1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(vázlat elkészítése)</a:t>
            </a:r>
          </a:p>
          <a:p>
            <a:pPr lvl="1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elkészítése.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elkészítése, README.md konfigurálása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397"/>
            <a:ext cx="3200400" cy="1600197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" y="838200"/>
            <a:ext cx="5579533" cy="548640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160.160.0.0/22</a:t>
            </a:r>
          </a:p>
          <a:p>
            <a:r>
              <a:rPr lang="hu-HU" sz="2800" dirty="0"/>
              <a:t>160.160.0.0-160.160.3.255</a:t>
            </a:r>
          </a:p>
          <a:p>
            <a:r>
              <a:rPr lang="hu-HU" sz="2800" dirty="0"/>
              <a:t>160.160.4.0-160.160.7.255</a:t>
            </a:r>
          </a:p>
          <a:p>
            <a:r>
              <a:rPr lang="hu-HU" sz="2800" dirty="0"/>
              <a:t>160.160.8.0-160.160.11.255</a:t>
            </a:r>
          </a:p>
          <a:p>
            <a:r>
              <a:rPr lang="hu-HU" sz="2800" dirty="0"/>
              <a:t>160.160.12.0-160.160.15.255</a:t>
            </a:r>
          </a:p>
          <a:p>
            <a:r>
              <a:rPr lang="hu-HU" sz="2800" dirty="0"/>
              <a:t>^példák</a:t>
            </a:r>
          </a:p>
          <a:p>
            <a:r>
              <a:rPr lang="hu-HU" sz="2800" dirty="0" err="1"/>
              <a:t>Alh</a:t>
            </a:r>
            <a:r>
              <a:rPr lang="hu-HU" sz="2800" dirty="0"/>
              <a:t>. maszk 255.255.252.0 (/22)</a:t>
            </a:r>
          </a:p>
          <a:p>
            <a:endParaRPr lang="hu-HU" sz="28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09C97DD-2E34-485B-99AB-8413B65455F4}"/>
              </a:ext>
            </a:extLst>
          </p:cNvPr>
          <p:cNvSpPr txBox="1">
            <a:spLocks/>
          </p:cNvSpPr>
          <p:nvPr/>
        </p:nvSpPr>
        <p:spPr>
          <a:xfrm>
            <a:off x="5520266" y="838200"/>
            <a:ext cx="6079066" cy="642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199.40.0.0/27</a:t>
            </a:r>
          </a:p>
          <a:p>
            <a:r>
              <a:rPr lang="hu-HU" sz="2800" dirty="0"/>
              <a:t>199.40.0.0-199.40.0.31</a:t>
            </a:r>
          </a:p>
          <a:p>
            <a:r>
              <a:rPr lang="hu-HU" sz="2800" dirty="0"/>
              <a:t>199.40.0.32-199.40.0.63</a:t>
            </a:r>
          </a:p>
          <a:p>
            <a:r>
              <a:rPr lang="hu-HU" sz="2800" dirty="0"/>
              <a:t>199.40.0.64-199.40.0.95</a:t>
            </a:r>
          </a:p>
          <a:p>
            <a:r>
              <a:rPr lang="hu-HU" sz="2800" dirty="0"/>
              <a:t>199.40.0.96-199.40.0.127</a:t>
            </a:r>
          </a:p>
          <a:p>
            <a:r>
              <a:rPr lang="hu-HU" sz="2800" dirty="0"/>
              <a:t>^példák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maszk 255.255.255.224 (/27)</a:t>
            </a:r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09"/>
            <a:ext cx="8990012" cy="723900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1" y="1054892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980528" y="2553694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CA96E01-F248-41FA-99F2-36F537924EA2}"/>
              </a:ext>
            </a:extLst>
          </p:cNvPr>
          <p:cNvSpPr txBox="1"/>
          <p:nvPr/>
        </p:nvSpPr>
        <p:spPr>
          <a:xfrm>
            <a:off x="1226329" y="1052663"/>
            <a:ext cx="324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 Gép - 1 </a:t>
            </a:r>
            <a:r>
              <a:rPr lang="hu-HU" dirty="0" err="1"/>
              <a:t>Switch</a:t>
            </a:r>
            <a:r>
              <a:rPr lang="hu-HU" dirty="0"/>
              <a:t> – 1 Server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43936-C86B-4C0F-B163-919880A1B666}"/>
              </a:ext>
            </a:extLst>
          </p:cNvPr>
          <p:cNvSpPr txBox="1"/>
          <p:nvPr/>
        </p:nvSpPr>
        <p:spPr>
          <a:xfrm>
            <a:off x="6426200" y="11402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Laptop – 1 Tablet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453CAA1-A233-4CFE-AF73-886921EAF35D}"/>
              </a:ext>
            </a:extLst>
          </p:cNvPr>
          <p:cNvSpPr txBox="1"/>
          <p:nvPr/>
        </p:nvSpPr>
        <p:spPr>
          <a:xfrm>
            <a:off x="119117" y="552960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3 Gép – 1 Tablet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B82D41-9522-4FCC-9F51-63C53D9BC9B1}"/>
              </a:ext>
            </a:extLst>
          </p:cNvPr>
          <p:cNvSpPr txBox="1"/>
          <p:nvPr/>
        </p:nvSpPr>
        <p:spPr>
          <a:xfrm>
            <a:off x="3759400" y="552960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2 Szerver – 1 Gép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0E3AA6-8682-4DA0-9583-DC1FD077EC78}"/>
              </a:ext>
            </a:extLst>
          </p:cNvPr>
          <p:cNvSpPr txBox="1"/>
          <p:nvPr/>
        </p:nvSpPr>
        <p:spPr>
          <a:xfrm>
            <a:off x="8251855" y="5489764"/>
            <a:ext cx="23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5 Laptop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4B4C5502-3C42-4222-99DF-51F67655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8507"/>
            <a:ext cx="7872809" cy="40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0C98E0-BD61-4B5E-B044-3633B6D3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EA39E1F0-6C6D-49D4-8E7B-0E1BD94D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</a:t>
            </a:r>
          </a:p>
        </p:txBody>
      </p:sp>
    </p:spTree>
    <p:extLst>
      <p:ext uri="{BB962C8B-B14F-4D97-AF65-F5344CB8AC3E}">
        <p14:creationId xmlns:p14="http://schemas.microsoft.com/office/powerpoint/2010/main" val="426389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6373812" cy="898525"/>
          </a:xfrm>
        </p:spPr>
        <p:txBody>
          <a:bodyPr>
            <a:noAutofit/>
          </a:bodyPr>
          <a:lstStyle/>
          <a:p>
            <a:r>
              <a:rPr lang="hu-H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136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Használt</vt:lpstr>
      <vt:lpstr>Vlanok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rg</cp:lastModifiedBy>
  <cp:revision>20</cp:revision>
  <dcterms:created xsi:type="dcterms:W3CDTF">2023-01-17T09:03:12Z</dcterms:created>
  <dcterms:modified xsi:type="dcterms:W3CDTF">2023-01-27T07:30:08Z</dcterms:modified>
</cp:coreProperties>
</file>