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b="1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pPr lvl="1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elkészítése.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elkészítése, README.md konfigurálása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" y="838200"/>
            <a:ext cx="5579533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2800" dirty="0"/>
              <a:t>160.160.0.0-160.160.3.255</a:t>
            </a:r>
          </a:p>
          <a:p>
            <a:r>
              <a:rPr lang="hu-HU" sz="2800" dirty="0"/>
              <a:t>160.160.4.0-160.160.7.255</a:t>
            </a:r>
          </a:p>
          <a:p>
            <a:r>
              <a:rPr lang="hu-HU" sz="2800" dirty="0"/>
              <a:t>160.160.8.0-160.160.11.255</a:t>
            </a:r>
          </a:p>
          <a:p>
            <a:r>
              <a:rPr lang="hu-HU" sz="2800" dirty="0"/>
              <a:t>160.160.12.0-160.160.15.255</a:t>
            </a:r>
          </a:p>
          <a:p>
            <a:r>
              <a:rPr lang="hu-HU" sz="2800" dirty="0"/>
              <a:t>^példák</a:t>
            </a:r>
          </a:p>
          <a:p>
            <a:r>
              <a:rPr lang="hu-HU" sz="2800" dirty="0" err="1"/>
              <a:t>Alh</a:t>
            </a:r>
            <a:r>
              <a:rPr lang="hu-HU" sz="2800" dirty="0"/>
              <a:t>. maszk 255.255.252.0 (/22)</a:t>
            </a:r>
          </a:p>
          <a:p>
            <a:endParaRPr lang="hu-HU" sz="28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C97DD-2E34-485B-99AB-8413B65455F4}"/>
              </a:ext>
            </a:extLst>
          </p:cNvPr>
          <p:cNvSpPr txBox="1">
            <a:spLocks/>
          </p:cNvSpPr>
          <p:nvPr/>
        </p:nvSpPr>
        <p:spPr>
          <a:xfrm>
            <a:off x="5520266" y="838200"/>
            <a:ext cx="6079066" cy="642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  <a:p>
            <a:r>
              <a:rPr lang="hu-HU" sz="2800" dirty="0"/>
              <a:t>199.40.0.0-199.40.0.31</a:t>
            </a:r>
          </a:p>
          <a:p>
            <a:r>
              <a:rPr lang="hu-HU" sz="2800" dirty="0"/>
              <a:t>199.40.0.32-199.40.0.63</a:t>
            </a:r>
          </a:p>
          <a:p>
            <a:r>
              <a:rPr lang="hu-HU" sz="2800" dirty="0"/>
              <a:t>199.40.0.64-199.40.0.95</a:t>
            </a:r>
          </a:p>
          <a:p>
            <a:r>
              <a:rPr lang="hu-HU" sz="2800" dirty="0"/>
              <a:t>199.40.0.96-199.40.0.127</a:t>
            </a:r>
          </a:p>
          <a:p>
            <a:r>
              <a:rPr lang="hu-HU" sz="2800" dirty="0"/>
              <a:t>^példák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maszk 255.255.255.224 (/27)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4766749-A76B-41D3-97EF-A97DD811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6" b="32409"/>
          <a:stretch/>
        </p:blipFill>
        <p:spPr>
          <a:xfrm>
            <a:off x="1654367" y="1069975"/>
            <a:ext cx="7826303" cy="5000625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999456" y="745609"/>
            <a:ext cx="24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7073900" y="94615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028700" y="602563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4150067" y="575258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6925012" y="5444093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132</Words>
  <Application>Microsoft Office PowerPoint</Application>
  <PresentationFormat>Szélesvásznú</PresentationFormat>
  <Paragraphs>46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rg</cp:lastModifiedBy>
  <cp:revision>17</cp:revision>
  <dcterms:created xsi:type="dcterms:W3CDTF">2023-01-17T09:03:12Z</dcterms:created>
  <dcterms:modified xsi:type="dcterms:W3CDTF">2023-01-26T10:31:37Z</dcterms:modified>
</cp:coreProperties>
</file>