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2B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3B75AB-7D23-57EA-DB5D-5CE1EAAE7F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235D357-F983-86C8-86A4-C0BF7C7AB4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14A50B3-22C2-F910-D9A1-15EEF6898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0C8D2-F854-4EE4-93E7-6A461F7A00F6}" type="datetimeFigureOut">
              <a:rPr lang="pt-BR" smtClean="0"/>
              <a:t>06/10/2024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38F00EC-122A-200B-9C20-D91543A5A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9DE8B18-07CF-1444-77D7-FDBC74567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7B351-2DA7-47DB-B07E-4B266C7C54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3474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F3C282-2292-92B5-20BC-514C493DF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B91C970-C03E-D421-CF1A-F10A97F976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3C454CB-2332-A0F2-2B16-3247A7C2B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0C8D2-F854-4EE4-93E7-6A461F7A00F6}" type="datetimeFigureOut">
              <a:rPr lang="pt-BR" smtClean="0"/>
              <a:t>06/10/2024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87A8248-37BF-5D81-5D91-B216CD39B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EE1EE76-22F4-A78B-F422-39B746365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7B351-2DA7-47DB-B07E-4B266C7C54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9963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26982AC-0981-1074-7726-729AE3BE6A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32445CD-66D1-A514-D72D-1799553D06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7653C3D-5E9A-C025-2AA3-D1DBBD333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0C8D2-F854-4EE4-93E7-6A461F7A00F6}" type="datetimeFigureOut">
              <a:rPr lang="pt-BR" smtClean="0"/>
              <a:t>06/10/2024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F911DD8-DB08-6AED-CC1F-8F9D560E3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6B88182-FBBA-2819-3C56-519F69E88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7B351-2DA7-47DB-B07E-4B266C7C54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4655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8B18F0-02AA-B39B-C404-9E99184DE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D5048D-CC6E-A1D4-BF4E-C7C56D9D6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9EE455-F807-4F7A-CAE1-42D383E62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0C8D2-F854-4EE4-93E7-6A461F7A00F6}" type="datetimeFigureOut">
              <a:rPr lang="pt-BR" smtClean="0"/>
              <a:t>06/10/2024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464A95D-6622-889D-FD4C-5DF290880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F59D364-E840-B2BF-72AA-BB4ED424F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7B351-2DA7-47DB-B07E-4B266C7C54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5575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9D3DF1-7232-A4A2-6D47-4FFD88D71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77FAD8D-438D-B93F-E49E-8F7D7B5D1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F5701B3-F5EB-0AB9-BF19-2D8A6C4C1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0C8D2-F854-4EE4-93E7-6A461F7A00F6}" type="datetimeFigureOut">
              <a:rPr lang="pt-BR" smtClean="0"/>
              <a:t>06/10/2024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938D0B8-57E2-16C6-C206-DF398633B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F9772DE-82BA-3858-46FA-188D1D735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7B351-2DA7-47DB-B07E-4B266C7C54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9504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B89D74-43A6-F797-EF36-87B9C0938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6A3968-0C3C-A5EE-6491-8C648B4500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08417E0-A944-E476-8B95-1D2DDDF037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C379321-228E-FF78-1C59-1965C0BD1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0C8D2-F854-4EE4-93E7-6A461F7A00F6}" type="datetimeFigureOut">
              <a:rPr lang="pt-BR" smtClean="0"/>
              <a:t>06/10/2024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1710D17-6C9C-99FA-5A0C-72BF0A613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0743319-285D-D17D-9E29-C1279832C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7B351-2DA7-47DB-B07E-4B266C7C54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8641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BD4219-88D4-8C3F-37A0-F808C8A0D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F93072D-CB34-40B1-9D2C-8DE6303612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8E618FB-D64E-0262-7EC9-B812425184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EAB9A5B-5841-B21F-84C4-18990C4FFF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5546798-D0F7-7271-5463-3A97FBEC97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9D74F9C-BCA8-41EF-A836-51F2F8DFE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0C8D2-F854-4EE4-93E7-6A461F7A00F6}" type="datetimeFigureOut">
              <a:rPr lang="pt-BR" smtClean="0"/>
              <a:t>06/10/2024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491D87C-4C36-8E80-B9FC-128F59F8F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BD97FDF-F2D4-DA48-AF38-BC0AE7FCC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7B351-2DA7-47DB-B07E-4B266C7C54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9506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9EB0C0-0444-7C56-3767-7E4721925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5BCF768-9E58-3439-87FF-405FE28BB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0C8D2-F854-4EE4-93E7-6A461F7A00F6}" type="datetimeFigureOut">
              <a:rPr lang="pt-BR" smtClean="0"/>
              <a:t>06/10/2024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7190238-1EA3-3CE7-2960-FD3FEACBD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5F0B622-6BB9-23B2-6583-BC8480840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7B351-2DA7-47DB-B07E-4B266C7C54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178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16B7B3B-D66B-4727-2E73-B0708A4A9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0C8D2-F854-4EE4-93E7-6A461F7A00F6}" type="datetimeFigureOut">
              <a:rPr lang="pt-BR" smtClean="0"/>
              <a:t>06/10/2024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23D403B-6E4F-5F6B-791B-06E830128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6B2EC80-B761-E76E-764C-103EF3172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7B351-2DA7-47DB-B07E-4B266C7C54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5150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966DF3-81F4-5D7A-0889-808AE950F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A245B0C-026F-EE74-9994-C95B14677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3EE72E4-50C3-0E20-6625-E20802B73C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07292DB-1F1C-5A42-9D09-0C30559A9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0C8D2-F854-4EE4-93E7-6A461F7A00F6}" type="datetimeFigureOut">
              <a:rPr lang="pt-BR" smtClean="0"/>
              <a:t>06/10/2024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98536AC-8B27-5BB9-F758-4DFAF435D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5C13CD3-49D3-ED57-08A2-ECF974729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7B351-2DA7-47DB-B07E-4B266C7C54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2340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FC2BB4-8973-2286-0E4F-CC316F3D7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BEC8B66-7A39-CD1F-6F77-F3C06A0672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1876BD4-3D50-F52C-AFA1-89837AF52B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25C1938-AC48-90C8-3451-B0D47F927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0C8D2-F854-4EE4-93E7-6A461F7A00F6}" type="datetimeFigureOut">
              <a:rPr lang="pt-BR" smtClean="0"/>
              <a:t>06/10/2024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F7B9703-8F42-CFF1-B478-E4244C341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94E7E39-FC46-E48D-5220-853F05AAC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7B351-2DA7-47DB-B07E-4B266C7C54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6692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2426C9F-A89E-9399-8ECB-BC0919A5A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0E6265F-30AA-F666-CB7F-6F6305C80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1E426B-0640-C6F0-8676-408DCEDA1E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A0C8D2-F854-4EE4-93E7-6A461F7A00F6}" type="datetimeFigureOut">
              <a:rPr lang="pt-BR" smtClean="0"/>
              <a:t>06/10/2024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DD8A584-D8ED-063F-FEE8-6E9CAECE06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1284F0A-F5C3-2E6C-0D23-52BEDF72CF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07B351-2DA7-47DB-B07E-4B266C7C54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8777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2FDB6BAA-5D96-E7F2-3E6B-4D4D4811CE69}"/>
              </a:ext>
            </a:extLst>
          </p:cNvPr>
          <p:cNvSpPr txBox="1"/>
          <p:nvPr/>
        </p:nvSpPr>
        <p:spPr>
          <a:xfrm>
            <a:off x="1324172" y="681778"/>
            <a:ext cx="7287572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usertasks</a:t>
            </a:r>
            <a:endParaRPr lang="pt-BR" sz="4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sz="4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4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uma lista de afazeres</a:t>
            </a:r>
          </a:p>
          <a:p>
            <a:r>
              <a:rPr lang="pt-BR" sz="4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por usuário</a:t>
            </a:r>
          </a:p>
        </p:txBody>
      </p:sp>
    </p:spTree>
    <p:extLst>
      <p:ext uri="{BB962C8B-B14F-4D97-AF65-F5344CB8AC3E}">
        <p14:creationId xmlns:p14="http://schemas.microsoft.com/office/powerpoint/2010/main" val="596723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2FDB6BAA-5D96-E7F2-3E6B-4D4D4811CE69}"/>
              </a:ext>
            </a:extLst>
          </p:cNvPr>
          <p:cNvSpPr txBox="1"/>
          <p:nvPr/>
        </p:nvSpPr>
        <p:spPr>
          <a:xfrm>
            <a:off x="1324172" y="681778"/>
            <a:ext cx="62728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log/</a:t>
            </a:r>
            <a:r>
              <a:rPr lang="pt-BR" sz="4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sign</a:t>
            </a:r>
            <a:r>
              <a:rPr lang="pt-BR" sz="4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in: entre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FF5A19B-8E8F-42BE-574B-9509773DB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172" y="1575397"/>
            <a:ext cx="8827911" cy="4902643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472252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2FDB6BAA-5D96-E7F2-3E6B-4D4D4811CE69}"/>
              </a:ext>
            </a:extLst>
          </p:cNvPr>
          <p:cNvSpPr txBox="1"/>
          <p:nvPr/>
        </p:nvSpPr>
        <p:spPr>
          <a:xfrm>
            <a:off x="1324172" y="681778"/>
            <a:ext cx="96552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tasks</a:t>
            </a:r>
            <a:r>
              <a:rPr lang="pt-BR" sz="4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diga o que quer fazer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D15DF16-A29C-90A5-5925-04C660DC6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172" y="1544776"/>
            <a:ext cx="8963378" cy="4972541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973406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2FDB6BAA-5D96-E7F2-3E6B-4D4D4811CE69}"/>
              </a:ext>
            </a:extLst>
          </p:cNvPr>
          <p:cNvSpPr txBox="1"/>
          <p:nvPr/>
        </p:nvSpPr>
        <p:spPr>
          <a:xfrm>
            <a:off x="1324172" y="681778"/>
            <a:ext cx="79640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perfil: tudo sobre você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BE2E73B-977B-887B-104B-56DE2559F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161" y="1451219"/>
            <a:ext cx="9482667" cy="5277556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609250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2FDB6BAA-5D96-E7F2-3E6B-4D4D4811CE69}"/>
              </a:ext>
            </a:extLst>
          </p:cNvPr>
          <p:cNvSpPr txBox="1"/>
          <p:nvPr/>
        </p:nvSpPr>
        <p:spPr>
          <a:xfrm>
            <a:off x="1324172" y="681778"/>
            <a:ext cx="72875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agradeço a atenção :)</a:t>
            </a:r>
          </a:p>
        </p:txBody>
      </p:sp>
    </p:spTree>
    <p:extLst>
      <p:ext uri="{BB962C8B-B14F-4D97-AF65-F5344CB8AC3E}">
        <p14:creationId xmlns:p14="http://schemas.microsoft.com/office/powerpoint/2010/main" val="10493950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29</Words>
  <Application>Microsoft Office PowerPoint</Application>
  <PresentationFormat>Widescreen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Courier New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Nene Dias</dc:creator>
  <cp:lastModifiedBy>Nene Dias</cp:lastModifiedBy>
  <cp:revision>1</cp:revision>
  <dcterms:created xsi:type="dcterms:W3CDTF">2024-10-07T01:03:30Z</dcterms:created>
  <dcterms:modified xsi:type="dcterms:W3CDTF">2024-10-07T01:26:13Z</dcterms:modified>
</cp:coreProperties>
</file>