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swald Bold" charset="1" panose="00000800000000000000"/>
      <p:regular r:id="rId10"/>
    </p:embeddedFont>
    <p:embeddedFont>
      <p:font typeface="DM Sans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915638" y="3303035"/>
            <a:ext cx="8456724" cy="381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56"/>
              </a:lnSpc>
            </a:pPr>
            <a:r>
              <a:rPr lang="en-US" b="true" sz="11128" spc="10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ANÁLISE TOTAL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450578" y="1340916"/>
            <a:ext cx="4296549" cy="8615026"/>
            <a:chOff x="0" y="0"/>
            <a:chExt cx="1131601" cy="22689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268978"/>
            </a:xfrm>
            <a:custGeom>
              <a:avLst/>
              <a:gdLst/>
              <a:ahLst/>
              <a:cxnLst/>
              <a:rect r="r" b="b" t="t" l="l"/>
              <a:pathLst>
                <a:path h="2268978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268978"/>
                  </a:lnTo>
                  <a:lnTo>
                    <a:pt x="0" y="2268978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288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22097" y="779532"/>
            <a:ext cx="5479404" cy="8478768"/>
          </a:xfrm>
          <a:custGeom>
            <a:avLst/>
            <a:gdLst/>
            <a:ahLst/>
            <a:cxnLst/>
            <a:rect r="r" b="b" t="t" l="l"/>
            <a:pathLst>
              <a:path h="8478768" w="5479404">
                <a:moveTo>
                  <a:pt x="0" y="0"/>
                </a:moveTo>
                <a:lnTo>
                  <a:pt x="5479404" y="0"/>
                </a:lnTo>
                <a:lnTo>
                  <a:pt x="5479404" y="8478768"/>
                </a:lnTo>
                <a:lnTo>
                  <a:pt x="0" y="8478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SOBRE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99" y="362474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Buscamos entregar uma plataforma onde serão fornecidas avaliações sobre itens diversos, entre eles: filmes, séries, jogos e livros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08899" y="6005886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Cada usuário tem sua própria página, podendo avaliar um título, editar/apagar sua avaliação e visualizar opiniões de terceiros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79166" y="6572062"/>
            <a:ext cx="9034431" cy="3278453"/>
            <a:chOff x="0" y="0"/>
            <a:chExt cx="1744696" cy="6331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44696" cy="633123"/>
            </a:xfrm>
            <a:custGeom>
              <a:avLst/>
              <a:gdLst/>
              <a:ahLst/>
              <a:cxnLst/>
              <a:rect r="r" b="b" t="t" l="l"/>
              <a:pathLst>
                <a:path h="63312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633123"/>
                  </a:lnTo>
                  <a:lnTo>
                    <a:pt x="0" y="6331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744696" cy="652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179166" y="3523468"/>
            <a:ext cx="4517216" cy="2795027"/>
          </a:xfrm>
          <a:custGeom>
            <a:avLst/>
            <a:gdLst/>
            <a:ahLst/>
            <a:cxnLst/>
            <a:rect r="r" b="b" t="t" l="l"/>
            <a:pathLst>
              <a:path h="2795027" w="4517216">
                <a:moveTo>
                  <a:pt x="0" y="0"/>
                </a:moveTo>
                <a:lnTo>
                  <a:pt x="4517216" y="0"/>
                </a:lnTo>
                <a:lnTo>
                  <a:pt x="4517216" y="2795027"/>
                </a:lnTo>
                <a:lnTo>
                  <a:pt x="0" y="27950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546350" y="6572062"/>
            <a:ext cx="4491061" cy="3278453"/>
          </a:xfrm>
          <a:custGeom>
            <a:avLst/>
            <a:gdLst/>
            <a:ahLst/>
            <a:cxnLst/>
            <a:rect r="r" b="b" t="t" l="l"/>
            <a:pathLst>
              <a:path h="3278453" w="4491061">
                <a:moveTo>
                  <a:pt x="0" y="0"/>
                </a:moveTo>
                <a:lnTo>
                  <a:pt x="4491061" y="0"/>
                </a:lnTo>
                <a:lnTo>
                  <a:pt x="4491061" y="3278453"/>
                </a:lnTo>
                <a:lnTo>
                  <a:pt x="0" y="32784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7567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FUNÇÕES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81905" y="3874451"/>
            <a:ext cx="8657573" cy="204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Barra de Pesquisa: permite encontrar um título dentre os disponíveis na plataforma.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Login/Logup: permite o cadastro e o armazenamento de dados do usuário para criação de conta e acesso posteriormente.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40166" y="6829783"/>
            <a:ext cx="8512431" cy="272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Avaliação: permite ao usuário opinar sobre um determinado título de sua preferência.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Editar/Deletar: fornece a possibilidade de deletar ou editar uma avaliação feita pelo usuário.</a:t>
            </a:r>
          </a:p>
          <a:p>
            <a:pPr algn="l">
              <a:lnSpc>
                <a:spcPts val="2734"/>
              </a:lnSpc>
            </a:pP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Filtro: permite visualizar apenas os títulos de uma determinada categoria escolhida.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3618" y="3325454"/>
            <a:ext cx="8400764" cy="34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TESTANDO A PLATAFORMA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87993" y="-385837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DAGRgAPNuTc</dc:identifier>
  <dcterms:modified xsi:type="dcterms:W3CDTF">2011-08-01T06:04:30Z</dcterms:modified>
  <cp:revision>1</cp:revision>
  <dc:title>Grey minimalist business project presentation </dc:title>
</cp:coreProperties>
</file>