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League Gothic" charset="1" panose="00000500000000000000"/>
      <p:regular r:id="rId10"/>
    </p:embeddedFont>
    <p:embeddedFont>
      <p:font typeface="Montserrat" charset="1" panose="00000500000000000000"/>
      <p:regular r:id="rId11"/>
    </p:embeddedFont>
    <p:embeddedFont>
      <p:font typeface="Montserrat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6" Type="http://schemas.openxmlformats.org/officeDocument/2006/relationships/slide" Target="slides/slide1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53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88103"/>
            <a:ext cx="8115300" cy="7910794"/>
            <a:chOff x="0" y="0"/>
            <a:chExt cx="6350000" cy="6189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189980"/>
            </a:xfrm>
            <a:custGeom>
              <a:avLst/>
              <a:gdLst/>
              <a:ahLst/>
              <a:cxnLst/>
              <a:rect r="r" b="b" t="t" l="l"/>
              <a:pathLst>
                <a:path h="6189980" w="6350000">
                  <a:moveTo>
                    <a:pt x="5608320" y="4199890"/>
                  </a:moveTo>
                  <a:lnTo>
                    <a:pt x="5659120" y="3599180"/>
                  </a:lnTo>
                  <a:lnTo>
                    <a:pt x="4064000" y="3429000"/>
                  </a:lnTo>
                  <a:lnTo>
                    <a:pt x="6350000" y="3163570"/>
                  </a:lnTo>
                  <a:lnTo>
                    <a:pt x="6163310" y="1137920"/>
                  </a:lnTo>
                  <a:lnTo>
                    <a:pt x="5897880" y="1168400"/>
                  </a:lnTo>
                  <a:lnTo>
                    <a:pt x="5899150" y="5080"/>
                  </a:lnTo>
                  <a:lnTo>
                    <a:pt x="353060" y="0"/>
                  </a:lnTo>
                  <a:lnTo>
                    <a:pt x="351790" y="1657350"/>
                  </a:lnTo>
                  <a:lnTo>
                    <a:pt x="1681480" y="1658620"/>
                  </a:lnTo>
                  <a:lnTo>
                    <a:pt x="647700" y="1778000"/>
                  </a:lnTo>
                  <a:lnTo>
                    <a:pt x="767080" y="3077210"/>
                  </a:lnTo>
                  <a:lnTo>
                    <a:pt x="139700" y="3011170"/>
                  </a:lnTo>
                  <a:lnTo>
                    <a:pt x="0" y="4663440"/>
                  </a:lnTo>
                  <a:lnTo>
                    <a:pt x="842010" y="4753610"/>
                  </a:lnTo>
                  <a:lnTo>
                    <a:pt x="379730" y="4806950"/>
                  </a:lnTo>
                  <a:lnTo>
                    <a:pt x="506730" y="6189980"/>
                  </a:lnTo>
                  <a:lnTo>
                    <a:pt x="6022340" y="5549900"/>
                  </a:lnTo>
                  <a:lnTo>
                    <a:pt x="5895340" y="4166870"/>
                  </a:lnTo>
                  <a:lnTo>
                    <a:pt x="5608320" y="4199890"/>
                  </a:lnTo>
                  <a:close/>
                </a:path>
              </a:pathLst>
            </a:custGeom>
            <a:blipFill>
              <a:blip r:embed="rId2"/>
              <a:stretch>
                <a:fillRect l="-22029" t="0" r="-22029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894408" y="8484464"/>
            <a:ext cx="3788490" cy="3189220"/>
          </a:xfrm>
          <a:custGeom>
            <a:avLst/>
            <a:gdLst/>
            <a:ahLst/>
            <a:cxnLst/>
            <a:rect r="r" b="b" t="t" l="l"/>
            <a:pathLst>
              <a:path h="3189220" w="3788490">
                <a:moveTo>
                  <a:pt x="0" y="0"/>
                </a:moveTo>
                <a:lnTo>
                  <a:pt x="3788490" y="0"/>
                </a:lnTo>
                <a:lnTo>
                  <a:pt x="3788490" y="3189219"/>
                </a:lnTo>
                <a:lnTo>
                  <a:pt x="0" y="3189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4685" y="450355"/>
            <a:ext cx="2083923" cy="2057400"/>
          </a:xfrm>
          <a:custGeom>
            <a:avLst/>
            <a:gdLst/>
            <a:ahLst/>
            <a:cxnLst/>
            <a:rect r="r" b="b" t="t" l="l"/>
            <a:pathLst>
              <a:path h="2057400" w="2083923">
                <a:moveTo>
                  <a:pt x="0" y="0"/>
                </a:moveTo>
                <a:lnTo>
                  <a:pt x="2083923" y="0"/>
                </a:lnTo>
                <a:lnTo>
                  <a:pt x="208392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3141" y="7022195"/>
            <a:ext cx="2847012" cy="3056879"/>
          </a:xfrm>
          <a:custGeom>
            <a:avLst/>
            <a:gdLst/>
            <a:ahLst/>
            <a:cxnLst/>
            <a:rect r="r" b="b" t="t" l="l"/>
            <a:pathLst>
              <a:path h="3056879" w="2847012">
                <a:moveTo>
                  <a:pt x="0" y="0"/>
                </a:moveTo>
                <a:lnTo>
                  <a:pt x="2847011" y="0"/>
                </a:lnTo>
                <a:lnTo>
                  <a:pt x="2847011" y="3056878"/>
                </a:lnTo>
                <a:lnTo>
                  <a:pt x="0" y="30568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43065" y="7935103"/>
            <a:ext cx="2044016" cy="1234741"/>
          </a:xfrm>
          <a:custGeom>
            <a:avLst/>
            <a:gdLst/>
            <a:ahLst/>
            <a:cxnLst/>
            <a:rect r="r" b="b" t="t" l="l"/>
            <a:pathLst>
              <a:path h="1234741" w="2044016">
                <a:moveTo>
                  <a:pt x="0" y="0"/>
                </a:moveTo>
                <a:lnTo>
                  <a:pt x="2044016" y="0"/>
                </a:lnTo>
                <a:lnTo>
                  <a:pt x="2044016" y="1234741"/>
                </a:lnTo>
                <a:lnTo>
                  <a:pt x="0" y="12347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94934" y="-160704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526805"/>
            <a:ext cx="7644653" cy="595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21"/>
              </a:lnSpc>
            </a:pPr>
            <a:r>
              <a:rPr lang="en-US" sz="2765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INTER</a:t>
            </a:r>
          </a:p>
          <a:p>
            <a:pPr algn="ctr">
              <a:lnSpc>
                <a:spcPts val="22121"/>
              </a:lnSpc>
            </a:pPr>
            <a:r>
              <a:rPr lang="en-US" sz="2765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MART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47455" y="7877953"/>
            <a:ext cx="5037742" cy="115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FEITO POR: </a:t>
            </a:r>
          </a:p>
          <a:p>
            <a:pPr algn="ctr">
              <a:lnSpc>
                <a:spcPts val="4660"/>
              </a:lnSpc>
            </a:pPr>
            <a:r>
              <a:rPr lang="en-US" sz="33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JOÃO LACERDA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85914" y="971550"/>
            <a:ext cx="6760824" cy="1036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1"/>
              </a:lnSpc>
            </a:pPr>
            <a:r>
              <a:rPr lang="en-US" b="true" sz="29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LOJA DE VENDA E COMPRA DE ROUPAS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53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91243" y="1740112"/>
            <a:ext cx="6968057" cy="6806777"/>
            <a:chOff x="0" y="0"/>
            <a:chExt cx="4828540" cy="4716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80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10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40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0" y="4281170"/>
                    <a:pt x="4535170" y="4335780"/>
                    <a:pt x="4491990" y="4382770"/>
                  </a:cubicBezTo>
                  <a:cubicBezTo>
                    <a:pt x="4453890" y="4424680"/>
                    <a:pt x="4411980" y="4466590"/>
                    <a:pt x="4345940" y="4467860"/>
                  </a:cubicBezTo>
                  <a:cubicBezTo>
                    <a:pt x="4330700" y="4467860"/>
                    <a:pt x="4316730" y="4483100"/>
                    <a:pt x="4301490" y="4490720"/>
                  </a:cubicBezTo>
                  <a:cubicBezTo>
                    <a:pt x="4236720" y="4518660"/>
                    <a:pt x="4169410" y="4542790"/>
                    <a:pt x="4105910" y="4573270"/>
                  </a:cubicBezTo>
                  <a:cubicBezTo>
                    <a:pt x="3989070" y="4629150"/>
                    <a:pt x="3863340" y="4638040"/>
                    <a:pt x="3737610" y="4643120"/>
                  </a:cubicBezTo>
                  <a:cubicBezTo>
                    <a:pt x="3689350" y="4645660"/>
                    <a:pt x="3639820" y="4641850"/>
                    <a:pt x="3591560" y="4645660"/>
                  </a:cubicBezTo>
                  <a:cubicBezTo>
                    <a:pt x="3567430" y="4646930"/>
                    <a:pt x="3544570" y="4658360"/>
                    <a:pt x="3521710" y="4663440"/>
                  </a:cubicBezTo>
                  <a:cubicBezTo>
                    <a:pt x="3511550" y="4665980"/>
                    <a:pt x="3501390" y="4664710"/>
                    <a:pt x="3489960" y="4665980"/>
                  </a:cubicBezTo>
                  <a:cubicBezTo>
                    <a:pt x="3474720" y="4667250"/>
                    <a:pt x="3459480" y="4671060"/>
                    <a:pt x="3444240" y="4669790"/>
                  </a:cubicBezTo>
                  <a:cubicBezTo>
                    <a:pt x="3429000" y="4667250"/>
                    <a:pt x="3418840" y="4662170"/>
                    <a:pt x="3416300" y="4662170"/>
                  </a:cubicBezTo>
                  <a:close/>
                </a:path>
              </a:pathLst>
            </a:custGeom>
            <a:blipFill>
              <a:blip r:embed="rId2"/>
              <a:stretch>
                <a:fillRect l="-49256" t="0" r="-4925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630400" y="1112282"/>
            <a:ext cx="4370572" cy="1500424"/>
          </a:xfrm>
          <a:custGeom>
            <a:avLst/>
            <a:gdLst/>
            <a:ahLst/>
            <a:cxnLst/>
            <a:rect r="r" b="b" t="t" l="l"/>
            <a:pathLst>
              <a:path h="1500424" w="4370572">
                <a:moveTo>
                  <a:pt x="0" y="0"/>
                </a:moveTo>
                <a:lnTo>
                  <a:pt x="4370572" y="0"/>
                </a:lnTo>
                <a:lnTo>
                  <a:pt x="4370572" y="1500424"/>
                </a:lnTo>
                <a:lnTo>
                  <a:pt x="0" y="1500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88526" y="1439944"/>
            <a:ext cx="2871022" cy="2345523"/>
          </a:xfrm>
          <a:custGeom>
            <a:avLst/>
            <a:gdLst/>
            <a:ahLst/>
            <a:cxnLst/>
            <a:rect r="r" b="b" t="t" l="l"/>
            <a:pathLst>
              <a:path h="2345523" w="2871022">
                <a:moveTo>
                  <a:pt x="0" y="0"/>
                </a:moveTo>
                <a:lnTo>
                  <a:pt x="2871022" y="0"/>
                </a:lnTo>
                <a:lnTo>
                  <a:pt x="2871022" y="2345523"/>
                </a:lnTo>
                <a:lnTo>
                  <a:pt x="0" y="23455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74557" y="7674294"/>
            <a:ext cx="5413443" cy="4114800"/>
          </a:xfrm>
          <a:custGeom>
            <a:avLst/>
            <a:gdLst/>
            <a:ahLst/>
            <a:cxnLst/>
            <a:rect r="r" b="b" t="t" l="l"/>
            <a:pathLst>
              <a:path h="4114800" w="5413443">
                <a:moveTo>
                  <a:pt x="0" y="0"/>
                </a:moveTo>
                <a:lnTo>
                  <a:pt x="5413443" y="0"/>
                </a:lnTo>
                <a:lnTo>
                  <a:pt x="54134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896622">
            <a:off x="-40873" y="6810157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967843">
            <a:off x="-471036" y="-1221504"/>
            <a:ext cx="4289505" cy="3369211"/>
          </a:xfrm>
          <a:custGeom>
            <a:avLst/>
            <a:gdLst/>
            <a:ahLst/>
            <a:cxnLst/>
            <a:rect r="r" b="b" t="t" l="l"/>
            <a:pathLst>
              <a:path h="3369211" w="4289505">
                <a:moveTo>
                  <a:pt x="0" y="0"/>
                </a:moveTo>
                <a:lnTo>
                  <a:pt x="4289504" y="0"/>
                </a:lnTo>
                <a:lnTo>
                  <a:pt x="4289504" y="3369211"/>
                </a:lnTo>
                <a:lnTo>
                  <a:pt x="0" y="33692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02753" y="8346271"/>
            <a:ext cx="3788490" cy="3189220"/>
          </a:xfrm>
          <a:custGeom>
            <a:avLst/>
            <a:gdLst/>
            <a:ahLst/>
            <a:cxnLst/>
            <a:rect r="r" b="b" t="t" l="l"/>
            <a:pathLst>
              <a:path h="3189220" w="3788490">
                <a:moveTo>
                  <a:pt x="0" y="0"/>
                </a:moveTo>
                <a:lnTo>
                  <a:pt x="3788490" y="0"/>
                </a:lnTo>
                <a:lnTo>
                  <a:pt x="3788490" y="3189219"/>
                </a:lnTo>
                <a:lnTo>
                  <a:pt x="0" y="31892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117531"/>
            <a:ext cx="7178324" cy="1554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46"/>
              </a:lnSpc>
            </a:pPr>
            <a:r>
              <a:rPr lang="en-US" sz="1355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O SITE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836327"/>
            <a:ext cx="8115300" cy="194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5"/>
              </a:lnSpc>
            </a:pPr>
            <a:r>
              <a:rPr lang="en-US" sz="3076">
                <a:solidFill>
                  <a:srgbClr val="EDEBDC"/>
                </a:solidFill>
                <a:latin typeface="Montserrat"/>
                <a:ea typeface="Montserrat"/>
                <a:cs typeface="Montserrat"/>
                <a:sym typeface="Montserrat"/>
              </a:rPr>
              <a:t>O site em si serve para o cadastro e venda de roupas, para este cadastro ser feito, é necessário especificar o: modelo, cor e tamanho da peça.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C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0559" y="3398913"/>
            <a:ext cx="5261872" cy="1316139"/>
            <a:chOff x="0" y="0"/>
            <a:chExt cx="162477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4772" cy="406400"/>
            </a:xfrm>
            <a:custGeom>
              <a:avLst/>
              <a:gdLst/>
              <a:ahLst/>
              <a:cxnLst/>
              <a:rect r="r" b="b" t="t" l="l"/>
              <a:pathLst>
                <a:path h="406400" w="1624772">
                  <a:moveTo>
                    <a:pt x="1421572" y="0"/>
                  </a:moveTo>
                  <a:cubicBezTo>
                    <a:pt x="1533796" y="0"/>
                    <a:pt x="1624772" y="90976"/>
                    <a:pt x="1624772" y="203200"/>
                  </a:cubicBezTo>
                  <a:cubicBezTo>
                    <a:pt x="1624772" y="315424"/>
                    <a:pt x="1533796" y="406400"/>
                    <a:pt x="142157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553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2477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07760" y="3336695"/>
            <a:ext cx="4790224" cy="1316139"/>
            <a:chOff x="0" y="0"/>
            <a:chExt cx="147913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9135" cy="406400"/>
            </a:xfrm>
            <a:custGeom>
              <a:avLst/>
              <a:gdLst/>
              <a:ahLst/>
              <a:cxnLst/>
              <a:rect r="r" b="b" t="t" l="l"/>
              <a:pathLst>
                <a:path h="406400" w="1479135">
                  <a:moveTo>
                    <a:pt x="1275935" y="0"/>
                  </a:moveTo>
                  <a:cubicBezTo>
                    <a:pt x="1388159" y="0"/>
                    <a:pt x="1479135" y="90976"/>
                    <a:pt x="1479135" y="203200"/>
                  </a:cubicBezTo>
                  <a:cubicBezTo>
                    <a:pt x="1479135" y="315424"/>
                    <a:pt x="1388159" y="406400"/>
                    <a:pt x="127593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553A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7913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321710" y="-504545"/>
            <a:ext cx="3076274" cy="3350397"/>
          </a:xfrm>
          <a:custGeom>
            <a:avLst/>
            <a:gdLst/>
            <a:ahLst/>
            <a:cxnLst/>
            <a:rect r="r" b="b" t="t" l="l"/>
            <a:pathLst>
              <a:path h="3350397" w="3076274">
                <a:moveTo>
                  <a:pt x="0" y="0"/>
                </a:moveTo>
                <a:lnTo>
                  <a:pt x="3076274" y="0"/>
                </a:lnTo>
                <a:lnTo>
                  <a:pt x="3076274" y="3350397"/>
                </a:lnTo>
                <a:lnTo>
                  <a:pt x="0" y="3350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628967">
            <a:off x="-2361565" y="7136456"/>
            <a:ext cx="5710190" cy="5087260"/>
          </a:xfrm>
          <a:custGeom>
            <a:avLst/>
            <a:gdLst/>
            <a:ahLst/>
            <a:cxnLst/>
            <a:rect r="r" b="b" t="t" l="l"/>
            <a:pathLst>
              <a:path h="5087260" w="5710190">
                <a:moveTo>
                  <a:pt x="0" y="0"/>
                </a:moveTo>
                <a:lnTo>
                  <a:pt x="5710190" y="0"/>
                </a:lnTo>
                <a:lnTo>
                  <a:pt x="5710190" y="5087260"/>
                </a:lnTo>
                <a:lnTo>
                  <a:pt x="0" y="5087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69579" y="-120036"/>
            <a:ext cx="1526217" cy="4114800"/>
          </a:xfrm>
          <a:custGeom>
            <a:avLst/>
            <a:gdLst/>
            <a:ahLst/>
            <a:cxnLst/>
            <a:rect r="r" b="b" t="t" l="l"/>
            <a:pathLst>
              <a:path h="4114800" w="1526217">
                <a:moveTo>
                  <a:pt x="0" y="0"/>
                </a:moveTo>
                <a:lnTo>
                  <a:pt x="1526217" y="0"/>
                </a:lnTo>
                <a:lnTo>
                  <a:pt x="1526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18255" y="7995481"/>
            <a:ext cx="4289505" cy="3369211"/>
          </a:xfrm>
          <a:custGeom>
            <a:avLst/>
            <a:gdLst/>
            <a:ahLst/>
            <a:cxnLst/>
            <a:rect r="r" b="b" t="t" l="l"/>
            <a:pathLst>
              <a:path h="3369211" w="4289505">
                <a:moveTo>
                  <a:pt x="0" y="0"/>
                </a:moveTo>
                <a:lnTo>
                  <a:pt x="4289505" y="0"/>
                </a:lnTo>
                <a:lnTo>
                  <a:pt x="4289505" y="3369210"/>
                </a:lnTo>
                <a:lnTo>
                  <a:pt x="0" y="33692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54232" y="2366860"/>
            <a:ext cx="3410137" cy="824633"/>
          </a:xfrm>
          <a:custGeom>
            <a:avLst/>
            <a:gdLst/>
            <a:ahLst/>
            <a:cxnLst/>
            <a:rect r="r" b="b" t="t" l="l"/>
            <a:pathLst>
              <a:path h="824633" w="3410137">
                <a:moveTo>
                  <a:pt x="0" y="0"/>
                </a:moveTo>
                <a:lnTo>
                  <a:pt x="3410136" y="0"/>
                </a:lnTo>
                <a:lnTo>
                  <a:pt x="3410136" y="824633"/>
                </a:lnTo>
                <a:lnTo>
                  <a:pt x="0" y="82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34258" y="1533525"/>
            <a:ext cx="8619483" cy="155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6"/>
              </a:lnSpc>
            </a:pPr>
            <a:r>
              <a:rPr lang="en-US" sz="13557">
                <a:solidFill>
                  <a:srgbClr val="0553AE"/>
                </a:solidFill>
                <a:latin typeface="League Gothic"/>
                <a:ea typeface="League Gothic"/>
                <a:cs typeface="League Gothic"/>
                <a:sym typeface="League Gothic"/>
              </a:rPr>
              <a:t>O QUE QUEREMOS?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005870"/>
            <a:ext cx="6845590" cy="280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2976">
                <a:solidFill>
                  <a:srgbClr val="0553AE"/>
                </a:solidFill>
                <a:latin typeface="Montserrat"/>
                <a:ea typeface="Montserrat"/>
                <a:cs typeface="Montserrat"/>
                <a:sym typeface="Montserrat"/>
              </a:rPr>
              <a:t>Uma coisa muito comum nos tempos atuais é a compra de produtos pela internet, tanto pelo conforto de se comprar algo sem sair de sua casa ou também pela facilidade da compra ser feita.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70454" y="3698645"/>
            <a:ext cx="4562082" cy="107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3"/>
              </a:lnSpc>
            </a:pPr>
            <a:r>
              <a:rPr lang="en-US" sz="9479">
                <a:solidFill>
                  <a:srgbClr val="F4BC33"/>
                </a:solidFill>
                <a:latin typeface="League Gothic"/>
                <a:ea typeface="League Gothic"/>
                <a:cs typeface="League Gothic"/>
                <a:sym typeface="League Gothic"/>
              </a:rPr>
              <a:t>PRATICIDADE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13710" y="5124450"/>
            <a:ext cx="6845590" cy="186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2976">
                <a:solidFill>
                  <a:srgbClr val="0553AE"/>
                </a:solidFill>
                <a:latin typeface="Montserrat"/>
                <a:ea typeface="Montserrat"/>
                <a:cs typeface="Montserrat"/>
                <a:sym typeface="Montserrat"/>
              </a:rPr>
              <a:t>Parte do lucro das vendas será usado para comprar roupas para moradores de rua, como por exemplo roupas de inverno.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41183" y="3636427"/>
            <a:ext cx="3723378" cy="107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3"/>
              </a:lnSpc>
            </a:pPr>
            <a:r>
              <a:rPr lang="en-US" sz="9479">
                <a:solidFill>
                  <a:srgbClr val="F4BC33"/>
                </a:solidFill>
                <a:latin typeface="League Gothic"/>
                <a:ea typeface="League Gothic"/>
                <a:cs typeface="League Gothic"/>
                <a:sym typeface="League Gothic"/>
              </a:rPr>
              <a:t>AJUDA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53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2867553"/>
            <a:ext cx="8115300" cy="6390747"/>
            <a:chOff x="0" y="0"/>
            <a:chExt cx="10820400" cy="852099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4569" t="0" r="34569" b="0"/>
            <a:stretch>
              <a:fillRect/>
            </a:stretch>
          </p:blipFill>
          <p:spPr>
            <a:xfrm flipH="false" flipV="false">
              <a:off x="0" y="0"/>
              <a:ext cx="5346700" cy="852099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18358" t="0" r="18358" b="0"/>
            <a:stretch>
              <a:fillRect/>
            </a:stretch>
          </p:blipFill>
          <p:spPr>
            <a:xfrm flipH="false" flipV="false">
              <a:off x="5473700" y="0"/>
              <a:ext cx="5346700" cy="419699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14994" t="0" r="14994" b="0"/>
            <a:stretch>
              <a:fillRect/>
            </a:stretch>
          </p:blipFill>
          <p:spPr>
            <a:xfrm flipH="false" flipV="false">
              <a:off x="5473700" y="4323998"/>
              <a:ext cx="5346700" cy="4196998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5759268" y="-1250180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44819" y="7841170"/>
            <a:ext cx="6133171" cy="4114800"/>
          </a:xfrm>
          <a:custGeom>
            <a:avLst/>
            <a:gdLst/>
            <a:ahLst/>
            <a:cxnLst/>
            <a:rect r="r" b="b" t="t" l="l"/>
            <a:pathLst>
              <a:path h="4114800" w="6133171">
                <a:moveTo>
                  <a:pt x="0" y="0"/>
                </a:moveTo>
                <a:lnTo>
                  <a:pt x="6133170" y="0"/>
                </a:lnTo>
                <a:lnTo>
                  <a:pt x="61331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84171" y="1309111"/>
            <a:ext cx="10903658" cy="155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6"/>
              </a:lnSpc>
            </a:pPr>
            <a:r>
              <a:rPr lang="en-US" sz="1355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FIM DA APRESENTAÇÃO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3844071"/>
            <a:ext cx="9525" cy="233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50450" y="4872937"/>
            <a:ext cx="7228433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Site e apresentação feitas por: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João Pedro de Paula Lacerda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E44DA62FE1A14F8B77997E98ECB829" ma:contentTypeVersion="12" ma:contentTypeDescription="Crie um novo documento." ma:contentTypeScope="" ma:versionID="8a34e2c8fa1589f2a3c6b687f2273995">
  <xsd:schema xmlns:xsd="http://www.w3.org/2001/XMLSchema" xmlns:xs="http://www.w3.org/2001/XMLSchema" xmlns:p="http://schemas.microsoft.com/office/2006/metadata/properties" xmlns:ns2="c84fc721-e0b9-4382-a7b2-367eaabafd85" xmlns:ns3="3b0e3d24-87c3-4576-9f41-517844c641ef" targetNamespace="http://schemas.microsoft.com/office/2006/metadata/properties" ma:root="true" ma:fieldsID="3323e372e3ab790c806e75de6be9d592" ns2:_="" ns3:_="">
    <xsd:import namespace="c84fc721-e0b9-4382-a7b2-367eaabafd85"/>
    <xsd:import namespace="3b0e3d24-87c3-4576-9f41-517844c641e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fc721-e0b9-4382-a7b2-367eaabafd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e3d24-87c3-4576-9f41-517844c641e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1dc24cb8-055f-4485-b219-23a36d0a42fd}" ma:internalName="TaxCatchAll" ma:showField="CatchAllData" ma:web="3b0e3d24-87c3-4576-9f41-517844c641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C0C93D-DB92-487F-9C4B-402374FED428}"/>
</file>

<file path=customXml/itemProps2.xml><?xml version="1.0" encoding="utf-8"?>
<ds:datastoreItem xmlns:ds="http://schemas.openxmlformats.org/officeDocument/2006/customXml" ds:itemID="{13D7970C-B9D2-4C72-ACB9-352F4B8E9C3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DAGQQygscDs</dc:identifier>
  <dcterms:modified xsi:type="dcterms:W3CDTF">2011-08-01T06:04:30Z</dcterms:modified>
  <cp:revision>1</cp:revision>
  <dc:title>Inter Mart</dc:title>
</cp:coreProperties>
</file>