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3169-B9B4-4BE3-BA0A-252E7241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89E5D-00F1-425A-9BA9-4689D8010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553DB-7C70-4035-BC5A-388E58BD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152A-91C1-4420-B3E2-78CF80AB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F193-F872-46A6-BB7D-8A537B69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26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814C-10BA-4BC5-8E53-08658D19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9D8CF-9645-46DA-988E-A224A60CF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AF1F-306E-4BEC-9D41-21D6EA6B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29A02-A45D-4F28-9A3B-B2173A2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38B30-848D-4F15-8B0A-0F131894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71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F478B-208B-4979-A546-A4A49EEB5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768D6-A0C7-4B31-A197-C7998EB4F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82C2B-7017-443A-9EF9-BE26BDC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3C1BE-60A2-428D-8487-7266C81D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C0BD-5A01-42FD-957C-41B2D296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19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8EBD-89C1-4230-92FA-9514F549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7672-3470-43AE-9654-82C0C1C6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9014-E594-48DB-9E0F-2FB4B4BF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D2D8-F30B-45FC-A083-B53EA585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810C-2584-4878-B15D-0628F9C9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8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2C4F-D387-459A-811E-94C9D90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EC43-400F-4A22-B0FA-929C60D5C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E4BE-62E1-4C61-998F-190428A6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0BEE-BD7B-45CF-A294-23699108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5614-D88C-4FEC-B2D3-9977D8E2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9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39F3-CC7A-4559-8C0B-EE1A1996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E700-D7A6-4FD5-AE99-5142B5860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16AC7-B5AF-49A2-AA08-BBFB657E4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9A99-AF21-490E-BEDE-30F78758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49598-B0D6-4DAE-8830-C7FC7B55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A53F-0F48-4EE9-A2B3-40C9A7DB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C04C-81F9-4A9C-810E-D8A9A73A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E6715-99A2-404F-934B-E2D83420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506AF-363D-481E-9ADE-25C05BA35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683D8-DB0C-4E62-8558-DCF1FE0E7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E2137-5896-4432-9299-2D44F3771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ECA51-BD95-4057-864C-7E70B6A4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586FA-D690-47BF-9488-0C560552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F6105-2302-47C5-BD86-1C0CCCC6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91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F5F7-C2B5-4B03-BABA-36C778DE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52F62-4A24-49C7-8FFC-0A3DEAE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96D5-32C6-405F-BBEA-051B734C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50F46-3661-4253-9A75-7132BCF7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12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50C28-A690-4715-83E9-72B727F5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F767D-4FAC-44EE-B87F-61558195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D503A-A00C-4771-970E-1FBDA595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7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E20F-1546-4C84-BE05-06C385B6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309F-0866-4126-AD2B-0C666495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2528-67ED-465B-BF1F-6FE8EFB3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8BFA-A197-4CB0-AF46-71DA35FF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3D54C-67C2-4875-B267-22BAD559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45CD1-E0E4-43CE-86F2-4CC0D48A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72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97D2-07B3-4034-901B-9B4AEEF3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79E8-3890-43A6-9F5D-D76909F71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FCC7D-9E3A-4DF5-863E-793DA2B32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4B421-770B-4CA6-B9CA-5A1672B2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25922-0B59-403F-9B7D-3EC83F0D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8C6C2-7117-4BAD-8A73-AFF4B94E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2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7E3D6-AC3F-405E-B845-639F2EBF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32359-630A-4F42-8F2A-2DAC4547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1AF9-05DC-48DD-B931-CE0E91C5D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25C7-617D-451C-986F-B3F2939E0E8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707E5-1619-4252-8BCB-14849835D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0E7D-2CE8-491E-B77A-F850B218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789A-F080-4A1A-95EC-0AF9F3E8A7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0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8636" y="2605228"/>
            <a:ext cx="2903167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1000ta  “</a:t>
            </a:r>
            <a:r>
              <a:rPr lang="en-US" sz="3200" dirty="0" err="1"/>
              <a:t>Salom</a:t>
            </a:r>
            <a:r>
              <a:rPr lang="en-US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65716" y="4177376"/>
            <a:ext cx="31196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.. </a:t>
            </a:r>
            <a:r>
              <a:rPr lang="en-US" dirty="0" err="1"/>
              <a:t>Boshqa</a:t>
            </a:r>
            <a:r>
              <a:rPr lang="en-US" dirty="0"/>
              <a:t> code ……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75924" y="315225"/>
            <a:ext cx="3128790" cy="74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65716" y="1860862"/>
            <a:ext cx="311961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C00000"/>
                </a:solidFill>
                <a:latin typeface="JetBrains Mono"/>
              </a:rPr>
              <a:t>shart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….code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Bent Arrow 14"/>
          <p:cNvSpPr/>
          <p:nvPr/>
        </p:nvSpPr>
        <p:spPr>
          <a:xfrm>
            <a:off x="1251003" y="2135663"/>
            <a:ext cx="192013" cy="142575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>
            <a:off x="3096213" y="2135663"/>
            <a:ext cx="253388" cy="5398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>
            <a:off x="3782931" y="2135663"/>
            <a:ext cx="626125" cy="225825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67543" y="1805622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true     false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740BAD-C30C-47CC-921D-FF5372FA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541" y="1858988"/>
            <a:ext cx="4767223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altLang="en-US" sz="4000" b="1" dirty="0" err="1">
                <a:solidFill>
                  <a:srgbClr val="C00000"/>
                </a:solidFill>
                <a:latin typeface="JetBrains Mono"/>
              </a:rPr>
              <a:t>shart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endParaRPr lang="en-US" altLang="en-US" sz="4000" b="1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solidFill>
                  <a:srgbClr val="080808"/>
                </a:solidFill>
                <a:latin typeface="JetBrains Mono"/>
              </a:rPr>
              <a:t>    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code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60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5694C2-3C5A-4810-B844-D0956DBE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877" y="1299595"/>
            <a:ext cx="6407824" cy="3170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&lt;=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3600" b="1" dirty="0" err="1"/>
              <a:t>Console.WriteLine</a:t>
            </a:r>
            <a:r>
              <a:rPr lang="en-US" sz="3600" b="1" dirty="0"/>
              <a:t>(</a:t>
            </a:r>
            <a:r>
              <a:rPr lang="en-US" sz="3600" b="1" dirty="0" err="1"/>
              <a:t>i</a:t>
            </a:r>
            <a:r>
              <a:rPr lang="en-US" sz="3600" b="1" dirty="0"/>
              <a:t>);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189" y="336176"/>
            <a:ext cx="8807824" cy="3818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Misollar</a:t>
            </a:r>
            <a:endParaRPr lang="en-US" sz="2800" dirty="0"/>
          </a:p>
          <a:p>
            <a:r>
              <a:rPr lang="en-US" sz="2800" dirty="0"/>
              <a:t>1)1 </a:t>
            </a:r>
            <a:r>
              <a:rPr lang="en-US" sz="2800" dirty="0" err="1"/>
              <a:t>dan</a:t>
            </a:r>
            <a:r>
              <a:rPr lang="en-US" sz="2800" dirty="0"/>
              <a:t> n </a:t>
            </a:r>
            <a:r>
              <a:rPr lang="en-US" sz="2800" dirty="0" err="1"/>
              <a:t>gacha</a:t>
            </a:r>
            <a:r>
              <a:rPr lang="en-US" sz="2800" dirty="0"/>
              <a:t> </a:t>
            </a:r>
            <a:r>
              <a:rPr lang="en-US" sz="2800" dirty="0" err="1"/>
              <a:t>bo`lgan</a:t>
            </a:r>
            <a:r>
              <a:rPr lang="en-US" sz="2800" dirty="0"/>
              <a:t> </a:t>
            </a:r>
            <a:r>
              <a:rPr lang="en-US" sz="2800" dirty="0" err="1"/>
              <a:t>sonlarni</a:t>
            </a:r>
            <a:r>
              <a:rPr lang="en-US" sz="2800" dirty="0"/>
              <a:t> </a:t>
            </a:r>
            <a:r>
              <a:rPr lang="en-US" sz="2800" dirty="0" err="1"/>
              <a:t>toqlarini</a:t>
            </a:r>
            <a:r>
              <a:rPr lang="en-US" sz="2800" dirty="0"/>
              <a:t> </a:t>
            </a:r>
            <a:r>
              <a:rPr lang="en-US" sz="2800" dirty="0" err="1"/>
              <a:t>chiqaring</a:t>
            </a:r>
            <a:r>
              <a:rPr lang="en-US" sz="2800" dirty="0"/>
              <a:t>.</a:t>
            </a:r>
          </a:p>
          <a:p>
            <a:r>
              <a:rPr lang="en-US" sz="2800" dirty="0"/>
              <a:t>2) 1dan 20 </a:t>
            </a:r>
            <a:r>
              <a:rPr lang="en-US" sz="2800" dirty="0" err="1"/>
              <a:t>gacha</a:t>
            </a:r>
            <a:r>
              <a:rPr lang="en-US" sz="2800" dirty="0"/>
              <a:t> </a:t>
            </a:r>
            <a:r>
              <a:rPr lang="en-US" sz="2800" dirty="0" err="1"/>
              <a:t>bo`lgan</a:t>
            </a:r>
            <a:r>
              <a:rPr lang="en-US" sz="2800" dirty="0"/>
              <a:t> </a:t>
            </a:r>
            <a:r>
              <a:rPr lang="en-US" sz="2800" dirty="0" err="1"/>
              <a:t>sonlarni</a:t>
            </a:r>
            <a:r>
              <a:rPr lang="en-US" sz="2800" dirty="0"/>
              <a:t> </a:t>
            </a:r>
            <a:r>
              <a:rPr lang="en-US" sz="2800" dirty="0" err="1"/>
              <a:t>kvadratini</a:t>
            </a:r>
            <a:r>
              <a:rPr lang="en-US" sz="2800" dirty="0"/>
              <a:t> </a:t>
            </a:r>
            <a:r>
              <a:rPr lang="en-US" sz="2800" dirty="0" err="1"/>
              <a:t>chiqaring</a:t>
            </a:r>
            <a:endParaRPr lang="en-US" sz="2800" dirty="0"/>
          </a:p>
          <a:p>
            <a:r>
              <a:rPr lang="en-US" sz="2800" dirty="0"/>
              <a:t>3) 1 </a:t>
            </a:r>
            <a:r>
              <a:rPr lang="en-US" sz="2800" dirty="0" err="1"/>
              <a:t>karra</a:t>
            </a:r>
            <a:r>
              <a:rPr lang="en-US" sz="2800" dirty="0"/>
              <a:t> </a:t>
            </a:r>
            <a:r>
              <a:rPr lang="en-US" sz="2800" dirty="0" err="1"/>
              <a:t>jadvalini</a:t>
            </a:r>
            <a:r>
              <a:rPr lang="en-US" sz="2800" dirty="0"/>
              <a:t> </a:t>
            </a:r>
            <a:r>
              <a:rPr lang="en-US" sz="2800" dirty="0" err="1"/>
              <a:t>chiqaring</a:t>
            </a:r>
            <a:r>
              <a:rPr lang="en-US" sz="2800" dirty="0"/>
              <a:t>.</a:t>
            </a:r>
          </a:p>
          <a:p>
            <a:r>
              <a:rPr lang="en-US" sz="2800" dirty="0"/>
              <a:t>4)</a:t>
            </a:r>
            <a:r>
              <a:rPr lang="en-US" sz="2800" dirty="0" err="1"/>
              <a:t>To`liq</a:t>
            </a:r>
            <a:r>
              <a:rPr lang="en-US" sz="2800" dirty="0"/>
              <a:t> </a:t>
            </a:r>
            <a:r>
              <a:rPr lang="en-US" sz="2800" dirty="0" err="1"/>
              <a:t>karra</a:t>
            </a:r>
            <a:r>
              <a:rPr lang="en-US" sz="2800" dirty="0"/>
              <a:t> </a:t>
            </a:r>
            <a:r>
              <a:rPr lang="en-US" sz="2800" dirty="0" err="1"/>
              <a:t>jadvalini</a:t>
            </a:r>
            <a:r>
              <a:rPr lang="en-US" sz="2800" dirty="0"/>
              <a:t> </a:t>
            </a:r>
            <a:r>
              <a:rPr lang="en-US" sz="2800" dirty="0" err="1"/>
              <a:t>chiqaring</a:t>
            </a:r>
            <a:r>
              <a:rPr lang="en-US" sz="2800" dirty="0"/>
              <a:t>.</a:t>
            </a:r>
          </a:p>
          <a:p>
            <a:r>
              <a:rPr lang="en-US" sz="2800" dirty="0"/>
              <a:t>5) 1dan n </a:t>
            </a:r>
            <a:r>
              <a:rPr lang="en-US" sz="2800" dirty="0" err="1"/>
              <a:t>gacha</a:t>
            </a:r>
            <a:r>
              <a:rPr lang="en-US" sz="2800" dirty="0"/>
              <a:t> </a:t>
            </a:r>
            <a:r>
              <a:rPr lang="en-US" sz="2800" dirty="0" err="1"/>
              <a:t>bo`lgan</a:t>
            </a:r>
            <a:r>
              <a:rPr lang="en-US" sz="2800" dirty="0"/>
              <a:t> </a:t>
            </a:r>
            <a:r>
              <a:rPr lang="en-US" sz="2800" dirty="0" err="1"/>
              <a:t>sonlarni</a:t>
            </a:r>
            <a:r>
              <a:rPr lang="en-US" sz="2800" dirty="0"/>
              <a:t> </a:t>
            </a:r>
            <a:r>
              <a:rPr lang="en-US" sz="2800" dirty="0" err="1"/>
              <a:t>yig`indisini</a:t>
            </a:r>
            <a:r>
              <a:rPr lang="en-US" sz="2800" dirty="0"/>
              <a:t> </a:t>
            </a:r>
            <a:r>
              <a:rPr lang="en-US" sz="2800" dirty="0" err="1"/>
              <a:t>chiqaring</a:t>
            </a:r>
            <a:r>
              <a:rPr lang="en-US" sz="2800" dirty="0"/>
              <a:t>.</a:t>
            </a:r>
          </a:p>
          <a:p>
            <a:r>
              <a:rPr lang="en-US" sz="2800" dirty="0"/>
              <a:t>5) 1dan n </a:t>
            </a:r>
            <a:r>
              <a:rPr lang="en-US" sz="2800" dirty="0" err="1"/>
              <a:t>gacha</a:t>
            </a:r>
            <a:r>
              <a:rPr lang="en-US" sz="2800" dirty="0"/>
              <a:t> </a:t>
            </a:r>
            <a:r>
              <a:rPr lang="en-US" sz="2800" dirty="0" err="1"/>
              <a:t>bo`lgan</a:t>
            </a:r>
            <a:r>
              <a:rPr lang="en-US" sz="2800" dirty="0"/>
              <a:t> </a:t>
            </a:r>
            <a:r>
              <a:rPr lang="en-US" sz="2800" dirty="0" err="1"/>
              <a:t>sonlarni</a:t>
            </a:r>
            <a:r>
              <a:rPr lang="en-US" sz="2800" dirty="0"/>
              <a:t> </a:t>
            </a:r>
            <a:r>
              <a:rPr lang="en-US" sz="2800" dirty="0" err="1"/>
              <a:t>toqlarini</a:t>
            </a:r>
            <a:r>
              <a:rPr lang="en-US" sz="2800" dirty="0"/>
              <a:t> </a:t>
            </a:r>
            <a:r>
              <a:rPr lang="en-US" sz="2800" dirty="0" err="1"/>
              <a:t>kvadratini</a:t>
            </a:r>
            <a:r>
              <a:rPr lang="en-US" sz="2800" dirty="0"/>
              <a:t>. </a:t>
            </a:r>
            <a:r>
              <a:rPr lang="en-US" sz="2800" dirty="0" err="1"/>
              <a:t>yi`gindisini</a:t>
            </a:r>
            <a:r>
              <a:rPr lang="en-US" sz="2800" dirty="0"/>
              <a:t> </a:t>
            </a:r>
            <a:r>
              <a:rPr lang="en-US" sz="2800" dirty="0" err="1"/>
              <a:t>chiqaring</a:t>
            </a:r>
            <a:r>
              <a:rPr lang="en-US" sz="2800" dirty="0"/>
              <a:t>. 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40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0A125B-25D6-4BF8-ABB1-62B2C281F131}"/>
              </a:ext>
            </a:extLst>
          </p:cNvPr>
          <p:cNvSpPr txBox="1"/>
          <p:nvPr/>
        </p:nvSpPr>
        <p:spPr>
          <a:xfrm>
            <a:off x="2383278" y="1536971"/>
            <a:ext cx="44528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ishi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en-US" dirty="0"/>
              <a:t>1dan 100gacha </a:t>
            </a:r>
            <a:r>
              <a:rPr lang="en-US" dirty="0" err="1"/>
              <a:t>sonlar</a:t>
            </a:r>
            <a:r>
              <a:rPr lang="en-US" dirty="0"/>
              <a:t> </a:t>
            </a:r>
            <a:r>
              <a:rPr lang="en-US" dirty="0" err="1"/>
              <a:t>yig`idisi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N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bo`luvchilarini</a:t>
            </a:r>
            <a:r>
              <a:rPr lang="en-US" dirty="0"/>
              <a:t> </a:t>
            </a:r>
            <a:r>
              <a:rPr lang="en-US" dirty="0" err="1"/>
              <a:t>ekranga</a:t>
            </a:r>
            <a:r>
              <a:rPr lang="en-US" dirty="0"/>
              <a:t> </a:t>
            </a:r>
            <a:r>
              <a:rPr lang="en-US" dirty="0" err="1"/>
              <a:t>chiqaring</a:t>
            </a:r>
            <a:r>
              <a:rPr lang="en-US" dirty="0"/>
              <a:t>.</a:t>
            </a:r>
          </a:p>
          <a:p>
            <a:r>
              <a:rPr lang="en-US" dirty="0" err="1"/>
              <a:t>Misol</a:t>
            </a:r>
            <a:r>
              <a:rPr lang="en-US" dirty="0"/>
              <a:t> 10 : 1,2,5,10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32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148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Acer</cp:lastModifiedBy>
  <cp:revision>14</cp:revision>
  <dcterms:created xsi:type="dcterms:W3CDTF">2023-12-17T16:49:00Z</dcterms:created>
  <dcterms:modified xsi:type="dcterms:W3CDTF">2024-04-16T12:56:40Z</dcterms:modified>
</cp:coreProperties>
</file>