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8229600" cx="14630400"/>
  <p:notesSz cx="8229600" cy="14630400"/>
  <p:embeddedFontLst>
    <p:embeddedFont>
      <p:font typeface="Roboto Slab"/>
      <p:regular r:id="rId16"/>
      <p:bold r:id="rId17"/>
    </p:embeddedFon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Slab-bold.fntdata"/><Relationship Id="rId16" Type="http://schemas.openxmlformats.org/officeDocument/2006/relationships/font" Target="fonts/RobotoSlab-regular.fntdata"/><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133841eed_0_0:notes"/>
          <p:cNvSpPr/>
          <p:nvPr>
            <p:ph idx="2" type="sldImg"/>
          </p:nvPr>
        </p:nvSpPr>
        <p:spPr>
          <a:xfrm>
            <a:off x="259080" y="1282701"/>
            <a:ext cx="8553600" cy="641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35133841eed_0_0:notes"/>
          <p:cNvSpPr txBox="1"/>
          <p:nvPr>
            <p:ph idx="1" type="body"/>
          </p:nvPr>
        </p:nvSpPr>
        <p:spPr>
          <a:xfrm>
            <a:off x="906780" y="8125461"/>
            <a:ext cx="7256100" cy="7698600"/>
          </a:xfrm>
          <a:prstGeom prst="rect">
            <a:avLst/>
          </a:prstGeom>
          <a:noFill/>
          <a:ln>
            <a:noFill/>
          </a:ln>
        </p:spPr>
        <p:txBody>
          <a:bodyPr anchorCtr="0" anchor="t" bIns="121900" lIns="121900" spcFirstLastPara="1" rIns="121900" wrap="square" tIns="121900">
            <a:noAutofit/>
          </a:bodyPr>
          <a:lstStyle/>
          <a:p>
            <a:pPr indent="-304800" lvl="0" marL="609600" rtl="0" algn="l">
              <a:lnSpc>
                <a:spcPct val="100000"/>
              </a:lnSpc>
              <a:spcBef>
                <a:spcPts val="0"/>
              </a:spcBef>
              <a:spcAft>
                <a:spcPts val="0"/>
              </a:spcAft>
              <a:buSzPts val="1900"/>
              <a:buNone/>
            </a:pPr>
            <a:r>
              <a:t/>
            </a:r>
            <a:endParaRPr>
              <a:latin typeface="Times New Roman"/>
              <a:ea typeface="Times New Roman"/>
              <a:cs typeface="Times New Roman"/>
              <a:sym typeface="Times New Roman"/>
            </a:endParaRPr>
          </a:p>
        </p:txBody>
      </p:sp>
      <p:sp>
        <p:nvSpPr>
          <p:cNvPr id="101" name="Google Shape;101;g35133841eed_0_0:notes"/>
          <p:cNvSpPr txBox="1"/>
          <p:nvPr>
            <p:ph idx="12" type="sldNum"/>
          </p:nvPr>
        </p:nvSpPr>
        <p:spPr>
          <a:xfrm>
            <a:off x="5139690" y="16248381"/>
            <a:ext cx="3930000" cy="853500"/>
          </a:xfrm>
          <a:prstGeom prst="rect">
            <a:avLst/>
          </a:prstGeom>
          <a:noFill/>
          <a:ln>
            <a:noFill/>
          </a:ln>
        </p:spPr>
        <p:txBody>
          <a:bodyPr anchorCtr="0" anchor="ctr" bIns="137100" lIns="137100" spcFirstLastPara="1" rIns="137100" wrap="square" tIns="137100">
            <a:noAutofit/>
          </a:bodyPr>
          <a:lstStyle/>
          <a:p>
            <a:pPr indent="0" lvl="0" marL="0" marR="0" rtl="0" algn="l">
              <a:lnSpc>
                <a:spcPct val="100000"/>
              </a:lnSpc>
              <a:spcBef>
                <a:spcPts val="0"/>
              </a:spcBef>
              <a:spcAft>
                <a:spcPts val="0"/>
              </a:spcAft>
              <a:buClr>
                <a:srgbClr val="000000"/>
              </a:buClr>
              <a:buSzPts val="1700"/>
              <a:buFont typeface="Calibri"/>
              <a:buNone/>
            </a:pPr>
            <a:fld id="{00000000-1234-1234-1234-123412341234}" type="slidenum">
              <a:rPr b="0" i="0" lang="en-US" sz="2100" u="none" cap="none" strike="noStrike">
                <a:solidFill>
                  <a:srgbClr val="000000"/>
                </a:solidFill>
                <a:latin typeface="Arial"/>
                <a:ea typeface="Arial"/>
                <a:cs typeface="Arial"/>
                <a:sym typeface="Arial"/>
              </a:rPr>
              <a:t>‹#›</a:t>
            </a:fld>
            <a:endParaRPr b="0" i="0" sz="21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133841f5f_1_224:notes"/>
          <p:cNvSpPr/>
          <p:nvPr>
            <p:ph idx="2" type="sldImg"/>
          </p:nvPr>
        </p:nvSpPr>
        <p:spPr>
          <a:xfrm>
            <a:off x="457560" y="1097280"/>
            <a:ext cx="731520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35133841f5f_1_224:notes"/>
          <p:cNvSpPr txBox="1"/>
          <p:nvPr>
            <p:ph idx="1" type="body"/>
          </p:nvPr>
        </p:nvSpPr>
        <p:spPr>
          <a:xfrm>
            <a:off x="822960" y="6949440"/>
            <a:ext cx="6583800" cy="6583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5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133841f5f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35133841f5f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35133841f5f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133841f5f_0_0:notes"/>
          <p:cNvSpPr/>
          <p:nvPr>
            <p:ph idx="2" type="sldImg"/>
          </p:nvPr>
        </p:nvSpPr>
        <p:spPr>
          <a:xfrm>
            <a:off x="457560" y="1097280"/>
            <a:ext cx="731520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35133841f5f_0_0:notes"/>
          <p:cNvSpPr txBox="1"/>
          <p:nvPr>
            <p:ph idx="1" type="body"/>
          </p:nvPr>
        </p:nvSpPr>
        <p:spPr>
          <a:xfrm>
            <a:off x="822960" y="6949440"/>
            <a:ext cx="6583800" cy="6583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5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5133841f5f_1_112:notes"/>
          <p:cNvSpPr/>
          <p:nvPr>
            <p:ph idx="2" type="sldImg"/>
          </p:nvPr>
        </p:nvSpPr>
        <p:spPr>
          <a:xfrm>
            <a:off x="457560" y="1097280"/>
            <a:ext cx="731520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35133841f5f_1_112:notes"/>
          <p:cNvSpPr txBox="1"/>
          <p:nvPr>
            <p:ph idx="1" type="body"/>
          </p:nvPr>
        </p:nvSpPr>
        <p:spPr>
          <a:xfrm>
            <a:off x="822960" y="6949440"/>
            <a:ext cx="6583800" cy="65838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15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5133841f5f_1_168:notes"/>
          <p:cNvSpPr/>
          <p:nvPr>
            <p:ph idx="2" type="sldImg"/>
          </p:nvPr>
        </p:nvSpPr>
        <p:spPr>
          <a:xfrm>
            <a:off x="457560" y="1097280"/>
            <a:ext cx="7315200" cy="54864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5133841f5f_1_168:notes"/>
          <p:cNvSpPr txBox="1"/>
          <p:nvPr>
            <p:ph idx="1" type="body"/>
          </p:nvPr>
        </p:nvSpPr>
        <p:spPr>
          <a:xfrm>
            <a:off x="822960" y="6949440"/>
            <a:ext cx="6583800" cy="6583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bg>
      <p:bgPr>
        <a:solidFill>
          <a:srgbClr val="000000"/>
        </a:solidFill>
      </p:bgPr>
    </p:bg>
    <p:spTree>
      <p:nvGrpSpPr>
        <p:cNvPr id="10" name="Shape 10"/>
        <p:cNvGrpSpPr/>
        <p:nvPr/>
      </p:nvGrpSpPr>
      <p:grpSpPr>
        <a:xfrm>
          <a:off x="0" y="0"/>
          <a:ext cx="0" cy="0"/>
          <a:chOff x="0" y="0"/>
          <a:chExt cx="0" cy="0"/>
        </a:xfrm>
      </p:grpSpPr>
      <p:sp>
        <p:nvSpPr>
          <p:cNvPr id="11" name="Google Shape;11;p2"/>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3" name="Shape 43"/>
        <p:cNvGrpSpPr/>
        <p:nvPr/>
      </p:nvGrpSpPr>
      <p:grpSpPr>
        <a:xfrm>
          <a:off x="0" y="0"/>
          <a:ext cx="0" cy="0"/>
          <a:chOff x="0" y="0"/>
          <a:chExt cx="0" cy="0"/>
        </a:xfrm>
      </p:grpSpPr>
      <p:sp>
        <p:nvSpPr>
          <p:cNvPr id="44" name="Google Shape;44;p11"/>
          <p:cNvSpPr txBox="1"/>
          <p:nvPr>
            <p:ph type="ctrTitle"/>
          </p:nvPr>
        </p:nvSpPr>
        <p:spPr>
          <a:xfrm>
            <a:off x="498733" y="1191320"/>
            <a:ext cx="13632900" cy="3284100"/>
          </a:xfrm>
          <a:prstGeom prst="rect">
            <a:avLst/>
          </a:prstGeom>
          <a:noFill/>
          <a:ln>
            <a:noFill/>
          </a:ln>
        </p:spPr>
        <p:txBody>
          <a:bodyPr anchorCtr="0" anchor="b" bIns="146275" lIns="146275" spcFirstLastPara="1" rIns="146275" wrap="square" tIns="146275">
            <a:normAutofit/>
          </a:bodyPr>
          <a:lstStyle>
            <a:lvl1pPr lvl="0" algn="ctr">
              <a:lnSpc>
                <a:spcPct val="100000"/>
              </a:lnSpc>
              <a:spcBef>
                <a:spcPts val="0"/>
              </a:spcBef>
              <a:spcAft>
                <a:spcPts val="0"/>
              </a:spcAft>
              <a:buSzPts val="8300"/>
              <a:buNone/>
              <a:defRPr sz="8300"/>
            </a:lvl1pPr>
            <a:lvl2pPr lvl="1" algn="ctr">
              <a:lnSpc>
                <a:spcPct val="100000"/>
              </a:lnSpc>
              <a:spcBef>
                <a:spcPts val="0"/>
              </a:spcBef>
              <a:spcAft>
                <a:spcPts val="0"/>
              </a:spcAft>
              <a:buSzPts val="8300"/>
              <a:buNone/>
              <a:defRPr sz="8300"/>
            </a:lvl2pPr>
            <a:lvl3pPr lvl="2" algn="ctr">
              <a:lnSpc>
                <a:spcPct val="100000"/>
              </a:lnSpc>
              <a:spcBef>
                <a:spcPts val="0"/>
              </a:spcBef>
              <a:spcAft>
                <a:spcPts val="0"/>
              </a:spcAft>
              <a:buSzPts val="8300"/>
              <a:buNone/>
              <a:defRPr sz="8300"/>
            </a:lvl3pPr>
            <a:lvl4pPr lvl="3" algn="ctr">
              <a:lnSpc>
                <a:spcPct val="100000"/>
              </a:lnSpc>
              <a:spcBef>
                <a:spcPts val="0"/>
              </a:spcBef>
              <a:spcAft>
                <a:spcPts val="0"/>
              </a:spcAft>
              <a:buSzPts val="8300"/>
              <a:buNone/>
              <a:defRPr sz="8300"/>
            </a:lvl4pPr>
            <a:lvl5pPr lvl="4" algn="ctr">
              <a:lnSpc>
                <a:spcPct val="100000"/>
              </a:lnSpc>
              <a:spcBef>
                <a:spcPts val="0"/>
              </a:spcBef>
              <a:spcAft>
                <a:spcPts val="0"/>
              </a:spcAft>
              <a:buSzPts val="8300"/>
              <a:buNone/>
              <a:defRPr sz="8300"/>
            </a:lvl5pPr>
            <a:lvl6pPr lvl="5" algn="ctr">
              <a:lnSpc>
                <a:spcPct val="100000"/>
              </a:lnSpc>
              <a:spcBef>
                <a:spcPts val="0"/>
              </a:spcBef>
              <a:spcAft>
                <a:spcPts val="0"/>
              </a:spcAft>
              <a:buSzPts val="8300"/>
              <a:buNone/>
              <a:defRPr sz="8300"/>
            </a:lvl6pPr>
            <a:lvl7pPr lvl="6" algn="ctr">
              <a:lnSpc>
                <a:spcPct val="100000"/>
              </a:lnSpc>
              <a:spcBef>
                <a:spcPts val="0"/>
              </a:spcBef>
              <a:spcAft>
                <a:spcPts val="0"/>
              </a:spcAft>
              <a:buSzPts val="8300"/>
              <a:buNone/>
              <a:defRPr sz="8300"/>
            </a:lvl7pPr>
            <a:lvl8pPr lvl="7" algn="ctr">
              <a:lnSpc>
                <a:spcPct val="100000"/>
              </a:lnSpc>
              <a:spcBef>
                <a:spcPts val="0"/>
              </a:spcBef>
              <a:spcAft>
                <a:spcPts val="0"/>
              </a:spcAft>
              <a:buSzPts val="8300"/>
              <a:buNone/>
              <a:defRPr sz="8300"/>
            </a:lvl8pPr>
            <a:lvl9pPr lvl="8" algn="ctr">
              <a:lnSpc>
                <a:spcPct val="100000"/>
              </a:lnSpc>
              <a:spcBef>
                <a:spcPts val="0"/>
              </a:spcBef>
              <a:spcAft>
                <a:spcPts val="0"/>
              </a:spcAft>
              <a:buSzPts val="8300"/>
              <a:buNone/>
              <a:defRPr sz="8300"/>
            </a:lvl9pPr>
          </a:lstStyle>
          <a:p/>
        </p:txBody>
      </p:sp>
      <p:sp>
        <p:nvSpPr>
          <p:cNvPr id="45" name="Google Shape;45;p11"/>
          <p:cNvSpPr txBox="1"/>
          <p:nvPr>
            <p:ph idx="1" type="subTitle"/>
          </p:nvPr>
        </p:nvSpPr>
        <p:spPr>
          <a:xfrm>
            <a:off x="498720" y="4534600"/>
            <a:ext cx="13632900" cy="1268100"/>
          </a:xfrm>
          <a:prstGeom prst="rect">
            <a:avLst/>
          </a:prstGeom>
          <a:noFill/>
          <a:ln>
            <a:noFill/>
          </a:ln>
        </p:spPr>
        <p:txBody>
          <a:bodyPr anchorCtr="0" anchor="t" bIns="146275" lIns="146275" spcFirstLastPara="1" rIns="146275" wrap="square" tIns="146275">
            <a:norm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p:txBody>
      </p:sp>
      <p:sp>
        <p:nvSpPr>
          <p:cNvPr id="46" name="Google Shape;46;p11"/>
          <p:cNvSpPr txBox="1"/>
          <p:nvPr>
            <p:ph idx="12" type="sldNum"/>
          </p:nvPr>
        </p:nvSpPr>
        <p:spPr>
          <a:xfrm>
            <a:off x="13555933" y="7461147"/>
            <a:ext cx="877800" cy="629700"/>
          </a:xfrm>
          <a:prstGeom prst="rect">
            <a:avLst/>
          </a:prstGeom>
          <a:noFill/>
          <a:ln>
            <a:noFill/>
          </a:ln>
        </p:spPr>
        <p:txBody>
          <a:bodyPr anchorCtr="0" anchor="ctr" bIns="146275" lIns="146275" spcFirstLastPara="1" rIns="146275" wrap="square" tIns="146275">
            <a:norm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1" name="Shape 51"/>
        <p:cNvGrpSpPr/>
        <p:nvPr/>
      </p:nvGrpSpPr>
      <p:grpSpPr>
        <a:xfrm>
          <a:off x="0" y="0"/>
          <a:ext cx="0" cy="0"/>
          <a:chOff x="0" y="0"/>
          <a:chExt cx="0" cy="0"/>
        </a:xfrm>
      </p:grpSpPr>
      <p:sp>
        <p:nvSpPr>
          <p:cNvPr id="52" name="Google Shape;52;p13"/>
          <p:cNvSpPr txBox="1"/>
          <p:nvPr>
            <p:ph type="ctrTitle"/>
          </p:nvPr>
        </p:nvSpPr>
        <p:spPr>
          <a:xfrm>
            <a:off x="498733" y="1191320"/>
            <a:ext cx="13632900" cy="3284100"/>
          </a:xfrm>
          <a:prstGeom prst="rect">
            <a:avLst/>
          </a:prstGeom>
          <a:noFill/>
          <a:ln>
            <a:noFill/>
          </a:ln>
        </p:spPr>
        <p:txBody>
          <a:bodyPr anchorCtr="0" anchor="b" bIns="146275" lIns="146275" spcFirstLastPara="1" rIns="146275" wrap="square" tIns="146275">
            <a:normAutofit/>
          </a:bodyPr>
          <a:lstStyle>
            <a:lvl1pPr lvl="0" algn="ctr">
              <a:lnSpc>
                <a:spcPct val="100000"/>
              </a:lnSpc>
              <a:spcBef>
                <a:spcPts val="0"/>
              </a:spcBef>
              <a:spcAft>
                <a:spcPts val="0"/>
              </a:spcAft>
              <a:buSzPts val="8300"/>
              <a:buNone/>
              <a:defRPr sz="8300"/>
            </a:lvl1pPr>
            <a:lvl2pPr lvl="1" algn="ctr">
              <a:lnSpc>
                <a:spcPct val="100000"/>
              </a:lnSpc>
              <a:spcBef>
                <a:spcPts val="0"/>
              </a:spcBef>
              <a:spcAft>
                <a:spcPts val="0"/>
              </a:spcAft>
              <a:buSzPts val="8300"/>
              <a:buNone/>
              <a:defRPr sz="8300"/>
            </a:lvl2pPr>
            <a:lvl3pPr lvl="2" algn="ctr">
              <a:lnSpc>
                <a:spcPct val="100000"/>
              </a:lnSpc>
              <a:spcBef>
                <a:spcPts val="0"/>
              </a:spcBef>
              <a:spcAft>
                <a:spcPts val="0"/>
              </a:spcAft>
              <a:buSzPts val="8300"/>
              <a:buNone/>
              <a:defRPr sz="8300"/>
            </a:lvl3pPr>
            <a:lvl4pPr lvl="3" algn="ctr">
              <a:lnSpc>
                <a:spcPct val="100000"/>
              </a:lnSpc>
              <a:spcBef>
                <a:spcPts val="0"/>
              </a:spcBef>
              <a:spcAft>
                <a:spcPts val="0"/>
              </a:spcAft>
              <a:buSzPts val="8300"/>
              <a:buNone/>
              <a:defRPr sz="8300"/>
            </a:lvl4pPr>
            <a:lvl5pPr lvl="4" algn="ctr">
              <a:lnSpc>
                <a:spcPct val="100000"/>
              </a:lnSpc>
              <a:spcBef>
                <a:spcPts val="0"/>
              </a:spcBef>
              <a:spcAft>
                <a:spcPts val="0"/>
              </a:spcAft>
              <a:buSzPts val="8300"/>
              <a:buNone/>
              <a:defRPr sz="8300"/>
            </a:lvl5pPr>
            <a:lvl6pPr lvl="5" algn="ctr">
              <a:lnSpc>
                <a:spcPct val="100000"/>
              </a:lnSpc>
              <a:spcBef>
                <a:spcPts val="0"/>
              </a:spcBef>
              <a:spcAft>
                <a:spcPts val="0"/>
              </a:spcAft>
              <a:buSzPts val="8300"/>
              <a:buNone/>
              <a:defRPr sz="8300"/>
            </a:lvl6pPr>
            <a:lvl7pPr lvl="6" algn="ctr">
              <a:lnSpc>
                <a:spcPct val="100000"/>
              </a:lnSpc>
              <a:spcBef>
                <a:spcPts val="0"/>
              </a:spcBef>
              <a:spcAft>
                <a:spcPts val="0"/>
              </a:spcAft>
              <a:buSzPts val="8300"/>
              <a:buNone/>
              <a:defRPr sz="8300"/>
            </a:lvl7pPr>
            <a:lvl8pPr lvl="7" algn="ctr">
              <a:lnSpc>
                <a:spcPct val="100000"/>
              </a:lnSpc>
              <a:spcBef>
                <a:spcPts val="0"/>
              </a:spcBef>
              <a:spcAft>
                <a:spcPts val="0"/>
              </a:spcAft>
              <a:buSzPts val="8300"/>
              <a:buNone/>
              <a:defRPr sz="8300"/>
            </a:lvl8pPr>
            <a:lvl9pPr lvl="8" algn="ctr">
              <a:lnSpc>
                <a:spcPct val="100000"/>
              </a:lnSpc>
              <a:spcBef>
                <a:spcPts val="0"/>
              </a:spcBef>
              <a:spcAft>
                <a:spcPts val="0"/>
              </a:spcAft>
              <a:buSzPts val="8300"/>
              <a:buNone/>
              <a:defRPr sz="8300"/>
            </a:lvl9pPr>
          </a:lstStyle>
          <a:p/>
        </p:txBody>
      </p:sp>
      <p:sp>
        <p:nvSpPr>
          <p:cNvPr id="53" name="Google Shape;53;p13"/>
          <p:cNvSpPr txBox="1"/>
          <p:nvPr>
            <p:ph idx="1" type="subTitle"/>
          </p:nvPr>
        </p:nvSpPr>
        <p:spPr>
          <a:xfrm>
            <a:off x="498720" y="4534600"/>
            <a:ext cx="13632900" cy="1268100"/>
          </a:xfrm>
          <a:prstGeom prst="rect">
            <a:avLst/>
          </a:prstGeom>
          <a:noFill/>
          <a:ln>
            <a:noFill/>
          </a:ln>
        </p:spPr>
        <p:txBody>
          <a:bodyPr anchorCtr="0" anchor="t" bIns="146275" lIns="146275" spcFirstLastPara="1" rIns="146275" wrap="square" tIns="146275">
            <a:norm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p:txBody>
      </p:sp>
      <p:sp>
        <p:nvSpPr>
          <p:cNvPr id="54" name="Google Shape;54;p13"/>
          <p:cNvSpPr txBox="1"/>
          <p:nvPr>
            <p:ph idx="12" type="sldNum"/>
          </p:nvPr>
        </p:nvSpPr>
        <p:spPr>
          <a:xfrm>
            <a:off x="13555933" y="7461147"/>
            <a:ext cx="877800" cy="629700"/>
          </a:xfrm>
          <a:prstGeom prst="rect">
            <a:avLst/>
          </a:prstGeom>
          <a:noFill/>
          <a:ln>
            <a:noFill/>
          </a:ln>
        </p:spPr>
        <p:txBody>
          <a:bodyPr anchorCtr="0" anchor="ctr" bIns="146275" lIns="146275" spcFirstLastPara="1" rIns="146275" wrap="square" tIns="146275">
            <a:norm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5" name="Shape 55"/>
        <p:cNvGrpSpPr/>
        <p:nvPr/>
      </p:nvGrpSpPr>
      <p:grpSpPr>
        <a:xfrm>
          <a:off x="0" y="0"/>
          <a:ext cx="0" cy="0"/>
          <a:chOff x="0" y="0"/>
          <a:chExt cx="0" cy="0"/>
        </a:xfrm>
      </p:grpSpPr>
      <p:sp>
        <p:nvSpPr>
          <p:cNvPr id="56" name="Google Shape;56;p14"/>
          <p:cNvSpPr txBox="1"/>
          <p:nvPr>
            <p:ph type="title"/>
          </p:nvPr>
        </p:nvSpPr>
        <p:spPr>
          <a:xfrm>
            <a:off x="1005840" y="438150"/>
            <a:ext cx="12618600" cy="1590600"/>
          </a:xfrm>
          <a:prstGeom prst="rect">
            <a:avLst/>
          </a:prstGeom>
          <a:noFill/>
          <a:ln>
            <a:noFill/>
          </a:ln>
        </p:spPr>
        <p:txBody>
          <a:bodyPr anchorCtr="0" anchor="ctr" bIns="54850" lIns="109725" spcFirstLastPara="1" rIns="109725" wrap="square" tIns="54850">
            <a:normAutofit/>
          </a:bodyPr>
          <a:lstStyle>
            <a:lvl1pPr lvl="0" algn="l">
              <a:lnSpc>
                <a:spcPct val="90000"/>
              </a:lnSpc>
              <a:spcBef>
                <a:spcPts val="0"/>
              </a:spcBef>
              <a:spcAft>
                <a:spcPts val="0"/>
              </a:spcAft>
              <a:buClr>
                <a:schemeClr val="dk1"/>
              </a:buClr>
              <a:buSzPts val="2200"/>
              <a:buNone/>
              <a:defRPr/>
            </a:lvl1pPr>
            <a:lvl2pPr lvl="1" algn="l">
              <a:lnSpc>
                <a:spcPct val="100000"/>
              </a:lnSpc>
              <a:spcBef>
                <a:spcPts val="0"/>
              </a:spcBef>
              <a:spcAft>
                <a:spcPts val="0"/>
              </a:spcAft>
              <a:buSzPts val="1800"/>
              <a:buNone/>
              <a:defRPr/>
            </a:lvl2pPr>
            <a:lvl3pPr lvl="2" algn="l">
              <a:lnSpc>
                <a:spcPct val="100000"/>
              </a:lnSpc>
              <a:spcBef>
                <a:spcPts val="0"/>
              </a:spcBef>
              <a:spcAft>
                <a:spcPts val="0"/>
              </a:spcAft>
              <a:buSzPts val="1800"/>
              <a:buNone/>
              <a:defRPr/>
            </a:lvl3pPr>
            <a:lvl4pPr lvl="3" algn="l">
              <a:lnSpc>
                <a:spcPct val="100000"/>
              </a:lnSpc>
              <a:spcBef>
                <a:spcPts val="0"/>
              </a:spcBef>
              <a:spcAft>
                <a:spcPts val="0"/>
              </a:spcAft>
              <a:buSzPts val="1800"/>
              <a:buNone/>
              <a:defRPr/>
            </a:lvl4pPr>
            <a:lvl5pPr lvl="4" algn="l">
              <a:lnSpc>
                <a:spcPct val="100000"/>
              </a:lnSpc>
              <a:spcBef>
                <a:spcPts val="0"/>
              </a:spcBef>
              <a:spcAft>
                <a:spcPts val="0"/>
              </a:spcAft>
              <a:buSzPts val="1800"/>
              <a:buNone/>
              <a:defRPr/>
            </a:lvl5pPr>
            <a:lvl6pPr lvl="5" algn="l">
              <a:lnSpc>
                <a:spcPct val="100000"/>
              </a:lnSpc>
              <a:spcBef>
                <a:spcPts val="0"/>
              </a:spcBef>
              <a:spcAft>
                <a:spcPts val="0"/>
              </a:spcAft>
              <a:buSzPts val="1800"/>
              <a:buNone/>
              <a:defRPr/>
            </a:lvl6pPr>
            <a:lvl7pPr lvl="6" algn="l">
              <a:lnSpc>
                <a:spcPct val="100000"/>
              </a:lnSpc>
              <a:spcBef>
                <a:spcPts val="0"/>
              </a:spcBef>
              <a:spcAft>
                <a:spcPts val="0"/>
              </a:spcAft>
              <a:buSzPts val="1800"/>
              <a:buNone/>
              <a:defRPr/>
            </a:lvl7pPr>
            <a:lvl8pPr lvl="7" algn="l">
              <a:lnSpc>
                <a:spcPct val="100000"/>
              </a:lnSpc>
              <a:spcBef>
                <a:spcPts val="0"/>
              </a:spcBef>
              <a:spcAft>
                <a:spcPts val="0"/>
              </a:spcAft>
              <a:buSzPts val="1800"/>
              <a:buNone/>
              <a:defRPr/>
            </a:lvl8pPr>
            <a:lvl9pPr lvl="8" algn="l">
              <a:lnSpc>
                <a:spcPct val="100000"/>
              </a:lnSpc>
              <a:spcBef>
                <a:spcPts val="0"/>
              </a:spcBef>
              <a:spcAft>
                <a:spcPts val="0"/>
              </a:spcAft>
              <a:buSzPts val="1800"/>
              <a:buNone/>
              <a:defRPr/>
            </a:lvl9pPr>
          </a:lstStyle>
          <a:p/>
        </p:txBody>
      </p:sp>
      <p:sp>
        <p:nvSpPr>
          <p:cNvPr id="57" name="Google Shape;57;p14"/>
          <p:cNvSpPr txBox="1"/>
          <p:nvPr>
            <p:ph idx="1" type="body"/>
          </p:nvPr>
        </p:nvSpPr>
        <p:spPr>
          <a:xfrm>
            <a:off x="1005840" y="2190750"/>
            <a:ext cx="12618600" cy="5221500"/>
          </a:xfrm>
          <a:prstGeom prst="rect">
            <a:avLst/>
          </a:prstGeom>
          <a:noFill/>
          <a:ln>
            <a:noFill/>
          </a:ln>
        </p:spPr>
        <p:txBody>
          <a:bodyPr anchorCtr="0" anchor="t" bIns="54850" lIns="109725" spcFirstLastPara="1" rIns="109725" wrap="square" tIns="54850">
            <a:normAutofit/>
          </a:bodyPr>
          <a:lstStyle>
            <a:lvl1pPr indent="-368300" lvl="0" marL="457200" algn="l">
              <a:lnSpc>
                <a:spcPct val="90000"/>
              </a:lnSpc>
              <a:spcBef>
                <a:spcPts val="1300"/>
              </a:spcBef>
              <a:spcAft>
                <a:spcPts val="0"/>
              </a:spcAft>
              <a:buClr>
                <a:schemeClr val="dk1"/>
              </a:buClr>
              <a:buSzPts val="2200"/>
              <a:buChar char="•"/>
              <a:defRPr/>
            </a:lvl1pPr>
            <a:lvl2pPr indent="-368300" lvl="1" marL="914400" algn="l">
              <a:lnSpc>
                <a:spcPct val="90000"/>
              </a:lnSpc>
              <a:spcBef>
                <a:spcPts val="600"/>
              </a:spcBef>
              <a:spcAft>
                <a:spcPts val="0"/>
              </a:spcAft>
              <a:buClr>
                <a:schemeClr val="dk1"/>
              </a:buClr>
              <a:buSzPts val="2200"/>
              <a:buChar char="•"/>
              <a:defRPr/>
            </a:lvl2pPr>
            <a:lvl3pPr indent="-368300" lvl="2" marL="1371600" algn="l">
              <a:lnSpc>
                <a:spcPct val="90000"/>
              </a:lnSpc>
              <a:spcBef>
                <a:spcPts val="600"/>
              </a:spcBef>
              <a:spcAft>
                <a:spcPts val="0"/>
              </a:spcAft>
              <a:buClr>
                <a:schemeClr val="dk1"/>
              </a:buClr>
              <a:buSzPts val="2200"/>
              <a:buChar char="•"/>
              <a:defRPr/>
            </a:lvl3pPr>
            <a:lvl4pPr indent="-368300" lvl="3" marL="1828800" algn="l">
              <a:lnSpc>
                <a:spcPct val="90000"/>
              </a:lnSpc>
              <a:spcBef>
                <a:spcPts val="600"/>
              </a:spcBef>
              <a:spcAft>
                <a:spcPts val="0"/>
              </a:spcAft>
              <a:buClr>
                <a:schemeClr val="dk1"/>
              </a:buClr>
              <a:buSzPts val="2200"/>
              <a:buChar char="•"/>
              <a:defRPr/>
            </a:lvl4pPr>
            <a:lvl5pPr indent="-368300" lvl="4" marL="2286000" algn="l">
              <a:lnSpc>
                <a:spcPct val="90000"/>
              </a:lnSpc>
              <a:spcBef>
                <a:spcPts val="600"/>
              </a:spcBef>
              <a:spcAft>
                <a:spcPts val="0"/>
              </a:spcAft>
              <a:buClr>
                <a:schemeClr val="dk1"/>
              </a:buClr>
              <a:buSzPts val="2200"/>
              <a:buChar char="•"/>
              <a:defRPr/>
            </a:lvl5pPr>
            <a:lvl6pPr indent="-368300" lvl="5" marL="2743200" algn="l">
              <a:lnSpc>
                <a:spcPct val="90000"/>
              </a:lnSpc>
              <a:spcBef>
                <a:spcPts val="600"/>
              </a:spcBef>
              <a:spcAft>
                <a:spcPts val="0"/>
              </a:spcAft>
              <a:buClr>
                <a:schemeClr val="dk1"/>
              </a:buClr>
              <a:buSzPts val="2200"/>
              <a:buChar char="•"/>
              <a:defRPr/>
            </a:lvl6pPr>
            <a:lvl7pPr indent="-368300" lvl="6" marL="3200400" algn="l">
              <a:lnSpc>
                <a:spcPct val="90000"/>
              </a:lnSpc>
              <a:spcBef>
                <a:spcPts val="600"/>
              </a:spcBef>
              <a:spcAft>
                <a:spcPts val="0"/>
              </a:spcAft>
              <a:buClr>
                <a:schemeClr val="dk1"/>
              </a:buClr>
              <a:buSzPts val="2200"/>
              <a:buChar char="•"/>
              <a:defRPr/>
            </a:lvl7pPr>
            <a:lvl8pPr indent="-368300" lvl="7" marL="3657600" algn="l">
              <a:lnSpc>
                <a:spcPct val="90000"/>
              </a:lnSpc>
              <a:spcBef>
                <a:spcPts val="600"/>
              </a:spcBef>
              <a:spcAft>
                <a:spcPts val="0"/>
              </a:spcAft>
              <a:buClr>
                <a:schemeClr val="dk1"/>
              </a:buClr>
              <a:buSzPts val="2200"/>
              <a:buChar char="•"/>
              <a:defRPr/>
            </a:lvl8pPr>
            <a:lvl9pPr indent="-368300" lvl="8" marL="4114800" algn="l">
              <a:lnSpc>
                <a:spcPct val="90000"/>
              </a:lnSpc>
              <a:spcBef>
                <a:spcPts val="600"/>
              </a:spcBef>
              <a:spcAft>
                <a:spcPts val="0"/>
              </a:spcAft>
              <a:buClr>
                <a:schemeClr val="dk1"/>
              </a:buClr>
              <a:buSzPts val="2200"/>
              <a:buChar char="•"/>
              <a:defRPr/>
            </a:lvl9pPr>
          </a:lstStyle>
          <a:p/>
        </p:txBody>
      </p:sp>
      <p:sp>
        <p:nvSpPr>
          <p:cNvPr id="58" name="Google Shape;58;p14"/>
          <p:cNvSpPr txBox="1"/>
          <p:nvPr>
            <p:ph idx="10" type="dt"/>
          </p:nvPr>
        </p:nvSpPr>
        <p:spPr>
          <a:xfrm>
            <a:off x="1005840" y="7627621"/>
            <a:ext cx="3291900" cy="438300"/>
          </a:xfrm>
          <a:prstGeom prst="rect">
            <a:avLst/>
          </a:prstGeom>
          <a:noFill/>
          <a:ln>
            <a:noFill/>
          </a:ln>
        </p:spPr>
        <p:txBody>
          <a:bodyPr anchorCtr="0" anchor="ctr" bIns="54850" lIns="109725" spcFirstLastPara="1" rIns="109725" wrap="square" tIns="54850">
            <a:noAutofit/>
          </a:bodyPr>
          <a:lstStyle>
            <a:lvl1pPr lvl="0"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59" name="Google Shape;59;p14"/>
          <p:cNvSpPr txBox="1"/>
          <p:nvPr>
            <p:ph idx="11" type="ftr"/>
          </p:nvPr>
        </p:nvSpPr>
        <p:spPr>
          <a:xfrm>
            <a:off x="4846320" y="7627621"/>
            <a:ext cx="4937700" cy="438300"/>
          </a:xfrm>
          <a:prstGeom prst="rect">
            <a:avLst/>
          </a:prstGeom>
          <a:noFill/>
          <a:ln>
            <a:noFill/>
          </a:ln>
        </p:spPr>
        <p:txBody>
          <a:bodyPr anchorCtr="0" anchor="ctr" bIns="54850" lIns="109725" spcFirstLastPara="1" rIns="109725" wrap="square" tIns="54850">
            <a:noAutofit/>
          </a:bodyPr>
          <a:lstStyle>
            <a:lvl1pPr lvl="0" marR="0" algn="ctr">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p:txBody>
      </p:sp>
      <p:sp>
        <p:nvSpPr>
          <p:cNvPr id="60" name="Google Shape;60;p14"/>
          <p:cNvSpPr txBox="1"/>
          <p:nvPr>
            <p:ph idx="12" type="sldNum"/>
          </p:nvPr>
        </p:nvSpPr>
        <p:spPr>
          <a:xfrm>
            <a:off x="10332720" y="7627621"/>
            <a:ext cx="3291900" cy="438300"/>
          </a:xfrm>
          <a:prstGeom prst="rect">
            <a:avLst/>
          </a:prstGeom>
          <a:noFill/>
          <a:ln>
            <a:noFill/>
          </a:ln>
        </p:spPr>
        <p:txBody>
          <a:bodyPr anchorCtr="0" anchor="ctr" bIns="54850" lIns="109725" spcFirstLastPara="1" rIns="109725" wrap="square" tIns="5485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5"/>
          <p:cNvSpPr txBox="1"/>
          <p:nvPr>
            <p:ph idx="12" type="sldNum"/>
          </p:nvPr>
        </p:nvSpPr>
        <p:spPr>
          <a:xfrm>
            <a:off x="13555933" y="7461147"/>
            <a:ext cx="877800" cy="629700"/>
          </a:xfrm>
          <a:prstGeom prst="rect">
            <a:avLst/>
          </a:prstGeom>
          <a:noFill/>
          <a:ln>
            <a:noFill/>
          </a:ln>
        </p:spPr>
        <p:txBody>
          <a:bodyPr anchorCtr="0" anchor="ctr" bIns="146275" lIns="146275" spcFirstLastPara="1" rIns="146275" wrap="square" tIns="146275">
            <a:norm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498720" y="712040"/>
            <a:ext cx="13632900" cy="916200"/>
          </a:xfrm>
          <a:prstGeom prst="rect">
            <a:avLst/>
          </a:prstGeom>
          <a:noFill/>
          <a:ln>
            <a:noFill/>
          </a:ln>
        </p:spPr>
        <p:txBody>
          <a:bodyPr anchorCtr="0" anchor="t" bIns="146275" lIns="146275" spcFirstLastPara="1" rIns="146275" wrap="square" tIns="146275">
            <a:norm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p:txBody>
      </p:sp>
      <p:sp>
        <p:nvSpPr>
          <p:cNvPr id="65" name="Google Shape;65;p16"/>
          <p:cNvSpPr txBox="1"/>
          <p:nvPr>
            <p:ph idx="1" type="body"/>
          </p:nvPr>
        </p:nvSpPr>
        <p:spPr>
          <a:xfrm>
            <a:off x="498720" y="1843960"/>
            <a:ext cx="13632900" cy="5466300"/>
          </a:xfrm>
          <a:prstGeom prst="rect">
            <a:avLst/>
          </a:prstGeom>
          <a:noFill/>
          <a:ln>
            <a:noFill/>
          </a:ln>
        </p:spPr>
        <p:txBody>
          <a:bodyPr anchorCtr="0" anchor="t" bIns="146275" lIns="146275" spcFirstLastPara="1" rIns="146275" wrap="square" tIns="146275">
            <a:normAutofit/>
          </a:bodyPr>
          <a:lstStyle>
            <a:lvl1pPr indent="-412750" lvl="0" marL="457200" algn="l">
              <a:lnSpc>
                <a:spcPct val="115000"/>
              </a:lnSpc>
              <a:spcBef>
                <a:spcPts val="0"/>
              </a:spcBef>
              <a:spcAft>
                <a:spcPts val="0"/>
              </a:spcAft>
              <a:buSzPts val="2900"/>
              <a:buChar char="●"/>
              <a:defRPr/>
            </a:lvl1pPr>
            <a:lvl2pPr indent="-368300" lvl="1" marL="914400" algn="l">
              <a:lnSpc>
                <a:spcPct val="115000"/>
              </a:lnSpc>
              <a:spcBef>
                <a:spcPts val="0"/>
              </a:spcBef>
              <a:spcAft>
                <a:spcPts val="0"/>
              </a:spcAft>
              <a:buSzPts val="2200"/>
              <a:buChar char="○"/>
              <a:defRPr/>
            </a:lvl2pPr>
            <a:lvl3pPr indent="-368300" lvl="2" marL="1371600" algn="l">
              <a:lnSpc>
                <a:spcPct val="115000"/>
              </a:lnSpc>
              <a:spcBef>
                <a:spcPts val="0"/>
              </a:spcBef>
              <a:spcAft>
                <a:spcPts val="0"/>
              </a:spcAft>
              <a:buSzPts val="2200"/>
              <a:buChar char="■"/>
              <a:defRPr/>
            </a:lvl3pPr>
            <a:lvl4pPr indent="-368300" lvl="3" marL="1828800" algn="l">
              <a:lnSpc>
                <a:spcPct val="115000"/>
              </a:lnSpc>
              <a:spcBef>
                <a:spcPts val="0"/>
              </a:spcBef>
              <a:spcAft>
                <a:spcPts val="0"/>
              </a:spcAft>
              <a:buSzPts val="2200"/>
              <a:buChar char="●"/>
              <a:defRPr/>
            </a:lvl4pPr>
            <a:lvl5pPr indent="-368300" lvl="4" marL="2286000" algn="l">
              <a:lnSpc>
                <a:spcPct val="115000"/>
              </a:lnSpc>
              <a:spcBef>
                <a:spcPts val="0"/>
              </a:spcBef>
              <a:spcAft>
                <a:spcPts val="0"/>
              </a:spcAft>
              <a:buSzPts val="2200"/>
              <a:buChar char="○"/>
              <a:defRPr/>
            </a:lvl5pPr>
            <a:lvl6pPr indent="-368300" lvl="5" marL="2743200" algn="l">
              <a:lnSpc>
                <a:spcPct val="115000"/>
              </a:lnSpc>
              <a:spcBef>
                <a:spcPts val="0"/>
              </a:spcBef>
              <a:spcAft>
                <a:spcPts val="0"/>
              </a:spcAft>
              <a:buSzPts val="2200"/>
              <a:buChar char="■"/>
              <a:defRPr/>
            </a:lvl6pPr>
            <a:lvl7pPr indent="-368300" lvl="6" marL="3200400" algn="l">
              <a:lnSpc>
                <a:spcPct val="115000"/>
              </a:lnSpc>
              <a:spcBef>
                <a:spcPts val="0"/>
              </a:spcBef>
              <a:spcAft>
                <a:spcPts val="0"/>
              </a:spcAft>
              <a:buSzPts val="2200"/>
              <a:buChar char="●"/>
              <a:defRPr/>
            </a:lvl7pPr>
            <a:lvl8pPr indent="-368300" lvl="7" marL="3657600" algn="l">
              <a:lnSpc>
                <a:spcPct val="115000"/>
              </a:lnSpc>
              <a:spcBef>
                <a:spcPts val="0"/>
              </a:spcBef>
              <a:spcAft>
                <a:spcPts val="0"/>
              </a:spcAft>
              <a:buSzPts val="2200"/>
              <a:buChar char="○"/>
              <a:defRPr/>
            </a:lvl8pPr>
            <a:lvl9pPr indent="-368300" lvl="8" marL="4114800" algn="l">
              <a:lnSpc>
                <a:spcPct val="115000"/>
              </a:lnSpc>
              <a:spcBef>
                <a:spcPts val="0"/>
              </a:spcBef>
              <a:spcAft>
                <a:spcPts val="0"/>
              </a:spcAft>
              <a:buSzPts val="2200"/>
              <a:buChar char="■"/>
              <a:defRPr/>
            </a:lvl9pPr>
          </a:lstStyle>
          <a:p/>
        </p:txBody>
      </p:sp>
      <p:sp>
        <p:nvSpPr>
          <p:cNvPr id="66" name="Google Shape;66;p16"/>
          <p:cNvSpPr txBox="1"/>
          <p:nvPr>
            <p:ph idx="12" type="sldNum"/>
          </p:nvPr>
        </p:nvSpPr>
        <p:spPr>
          <a:xfrm>
            <a:off x="13555933" y="7461147"/>
            <a:ext cx="877800" cy="629700"/>
          </a:xfrm>
          <a:prstGeom prst="rect">
            <a:avLst/>
          </a:prstGeom>
          <a:noFill/>
          <a:ln>
            <a:noFill/>
          </a:ln>
        </p:spPr>
        <p:txBody>
          <a:bodyPr anchorCtr="0" anchor="ctr" bIns="146275" lIns="146275" spcFirstLastPara="1" rIns="146275" wrap="square" tIns="146275">
            <a:norm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7"/>
          <p:cNvSpPr txBox="1"/>
          <p:nvPr>
            <p:ph type="title"/>
          </p:nvPr>
        </p:nvSpPr>
        <p:spPr>
          <a:xfrm>
            <a:off x="498720" y="3441360"/>
            <a:ext cx="13632900" cy="1347000"/>
          </a:xfrm>
          <a:prstGeom prst="rect">
            <a:avLst/>
          </a:prstGeom>
          <a:noFill/>
          <a:ln>
            <a:noFill/>
          </a:ln>
        </p:spPr>
        <p:txBody>
          <a:bodyPr anchorCtr="0" anchor="ctr" bIns="146275" lIns="146275" spcFirstLastPara="1" rIns="146275" wrap="square" tIns="146275">
            <a:normAutofit/>
          </a:bodyPr>
          <a:lstStyle>
            <a:lvl1pPr lvl="0" algn="ctr">
              <a:lnSpc>
                <a:spcPct val="100000"/>
              </a:lnSpc>
              <a:spcBef>
                <a:spcPts val="0"/>
              </a:spcBef>
              <a:spcAft>
                <a:spcPts val="0"/>
              </a:spcAft>
              <a:buSzPts val="5800"/>
              <a:buNone/>
              <a:defRPr sz="5800"/>
            </a:lvl1pPr>
            <a:lvl2pPr lvl="1" algn="ctr">
              <a:lnSpc>
                <a:spcPct val="100000"/>
              </a:lnSpc>
              <a:spcBef>
                <a:spcPts val="0"/>
              </a:spcBef>
              <a:spcAft>
                <a:spcPts val="0"/>
              </a:spcAft>
              <a:buSzPts val="5800"/>
              <a:buNone/>
              <a:defRPr sz="5800"/>
            </a:lvl2pPr>
            <a:lvl3pPr lvl="2" algn="ctr">
              <a:lnSpc>
                <a:spcPct val="100000"/>
              </a:lnSpc>
              <a:spcBef>
                <a:spcPts val="0"/>
              </a:spcBef>
              <a:spcAft>
                <a:spcPts val="0"/>
              </a:spcAft>
              <a:buSzPts val="5800"/>
              <a:buNone/>
              <a:defRPr sz="5800"/>
            </a:lvl3pPr>
            <a:lvl4pPr lvl="3" algn="ctr">
              <a:lnSpc>
                <a:spcPct val="100000"/>
              </a:lnSpc>
              <a:spcBef>
                <a:spcPts val="0"/>
              </a:spcBef>
              <a:spcAft>
                <a:spcPts val="0"/>
              </a:spcAft>
              <a:buSzPts val="5800"/>
              <a:buNone/>
              <a:defRPr sz="5800"/>
            </a:lvl4pPr>
            <a:lvl5pPr lvl="4" algn="ctr">
              <a:lnSpc>
                <a:spcPct val="100000"/>
              </a:lnSpc>
              <a:spcBef>
                <a:spcPts val="0"/>
              </a:spcBef>
              <a:spcAft>
                <a:spcPts val="0"/>
              </a:spcAft>
              <a:buSzPts val="5800"/>
              <a:buNone/>
              <a:defRPr sz="5800"/>
            </a:lvl5pPr>
            <a:lvl6pPr lvl="5" algn="ctr">
              <a:lnSpc>
                <a:spcPct val="100000"/>
              </a:lnSpc>
              <a:spcBef>
                <a:spcPts val="0"/>
              </a:spcBef>
              <a:spcAft>
                <a:spcPts val="0"/>
              </a:spcAft>
              <a:buSzPts val="5800"/>
              <a:buNone/>
              <a:defRPr sz="5800"/>
            </a:lvl6pPr>
            <a:lvl7pPr lvl="6" algn="ctr">
              <a:lnSpc>
                <a:spcPct val="100000"/>
              </a:lnSpc>
              <a:spcBef>
                <a:spcPts val="0"/>
              </a:spcBef>
              <a:spcAft>
                <a:spcPts val="0"/>
              </a:spcAft>
              <a:buSzPts val="5800"/>
              <a:buNone/>
              <a:defRPr sz="5800"/>
            </a:lvl7pPr>
            <a:lvl8pPr lvl="7" algn="ctr">
              <a:lnSpc>
                <a:spcPct val="100000"/>
              </a:lnSpc>
              <a:spcBef>
                <a:spcPts val="0"/>
              </a:spcBef>
              <a:spcAft>
                <a:spcPts val="0"/>
              </a:spcAft>
              <a:buSzPts val="5800"/>
              <a:buNone/>
              <a:defRPr sz="5800"/>
            </a:lvl8pPr>
            <a:lvl9pPr lvl="8" algn="ctr">
              <a:lnSpc>
                <a:spcPct val="100000"/>
              </a:lnSpc>
              <a:spcBef>
                <a:spcPts val="0"/>
              </a:spcBef>
              <a:spcAft>
                <a:spcPts val="0"/>
              </a:spcAft>
              <a:buSzPts val="5800"/>
              <a:buNone/>
              <a:defRPr sz="5800"/>
            </a:lvl9pPr>
          </a:lstStyle>
          <a:p/>
        </p:txBody>
      </p:sp>
      <p:sp>
        <p:nvSpPr>
          <p:cNvPr id="69" name="Google Shape;69;p17"/>
          <p:cNvSpPr txBox="1"/>
          <p:nvPr>
            <p:ph idx="12" type="sldNum"/>
          </p:nvPr>
        </p:nvSpPr>
        <p:spPr>
          <a:xfrm>
            <a:off x="13555933" y="7461147"/>
            <a:ext cx="877800" cy="629700"/>
          </a:xfrm>
          <a:prstGeom prst="rect">
            <a:avLst/>
          </a:prstGeom>
          <a:noFill/>
          <a:ln>
            <a:noFill/>
          </a:ln>
        </p:spPr>
        <p:txBody>
          <a:bodyPr anchorCtr="0" anchor="ctr" bIns="146275" lIns="146275" spcFirstLastPara="1" rIns="146275" wrap="square" tIns="146275">
            <a:norm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18"/>
          <p:cNvSpPr txBox="1"/>
          <p:nvPr>
            <p:ph type="title"/>
          </p:nvPr>
        </p:nvSpPr>
        <p:spPr>
          <a:xfrm>
            <a:off x="498720" y="712040"/>
            <a:ext cx="13632900" cy="916200"/>
          </a:xfrm>
          <a:prstGeom prst="rect">
            <a:avLst/>
          </a:prstGeom>
          <a:noFill/>
          <a:ln>
            <a:noFill/>
          </a:ln>
        </p:spPr>
        <p:txBody>
          <a:bodyPr anchorCtr="0" anchor="t" bIns="146275" lIns="146275" spcFirstLastPara="1" rIns="146275" wrap="square" tIns="146275">
            <a:norm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p:txBody>
      </p:sp>
      <p:sp>
        <p:nvSpPr>
          <p:cNvPr id="72" name="Google Shape;72;p18"/>
          <p:cNvSpPr txBox="1"/>
          <p:nvPr>
            <p:ph idx="1" type="body"/>
          </p:nvPr>
        </p:nvSpPr>
        <p:spPr>
          <a:xfrm>
            <a:off x="498720" y="1843960"/>
            <a:ext cx="6399900" cy="5466300"/>
          </a:xfrm>
          <a:prstGeom prst="rect">
            <a:avLst/>
          </a:prstGeom>
          <a:noFill/>
          <a:ln>
            <a:noFill/>
          </a:ln>
        </p:spPr>
        <p:txBody>
          <a:bodyPr anchorCtr="0" anchor="t" bIns="146275" lIns="146275" spcFirstLastPara="1" rIns="146275" wrap="square" tIns="146275">
            <a:normAutofit/>
          </a:bodyPr>
          <a:lstStyle>
            <a:lvl1pPr indent="-368300" lvl="0" marL="457200" algn="l">
              <a:lnSpc>
                <a:spcPct val="115000"/>
              </a:lnSpc>
              <a:spcBef>
                <a:spcPts val="0"/>
              </a:spcBef>
              <a:spcAft>
                <a:spcPts val="0"/>
              </a:spcAft>
              <a:buSzPts val="2200"/>
              <a:buChar char="●"/>
              <a:defRPr sz="2200"/>
            </a:lvl1pPr>
            <a:lvl2pPr indent="-349250" lvl="1" marL="914400" algn="l">
              <a:lnSpc>
                <a:spcPct val="115000"/>
              </a:lnSpc>
              <a:spcBef>
                <a:spcPts val="0"/>
              </a:spcBef>
              <a:spcAft>
                <a:spcPts val="0"/>
              </a:spcAft>
              <a:buSzPts val="1900"/>
              <a:buChar char="○"/>
              <a:defRPr sz="1900"/>
            </a:lvl2pPr>
            <a:lvl3pPr indent="-349250" lvl="2" marL="1371600" algn="l">
              <a:lnSpc>
                <a:spcPct val="115000"/>
              </a:lnSpc>
              <a:spcBef>
                <a:spcPts val="0"/>
              </a:spcBef>
              <a:spcAft>
                <a:spcPts val="0"/>
              </a:spcAft>
              <a:buSzPts val="1900"/>
              <a:buChar char="■"/>
              <a:defRPr sz="1900"/>
            </a:lvl3pPr>
            <a:lvl4pPr indent="-349250" lvl="3" marL="1828800" algn="l">
              <a:lnSpc>
                <a:spcPct val="115000"/>
              </a:lnSpc>
              <a:spcBef>
                <a:spcPts val="0"/>
              </a:spcBef>
              <a:spcAft>
                <a:spcPts val="0"/>
              </a:spcAft>
              <a:buSzPts val="1900"/>
              <a:buChar char="●"/>
              <a:defRPr sz="1900"/>
            </a:lvl4pPr>
            <a:lvl5pPr indent="-349250" lvl="4" marL="2286000" algn="l">
              <a:lnSpc>
                <a:spcPct val="115000"/>
              </a:lnSpc>
              <a:spcBef>
                <a:spcPts val="0"/>
              </a:spcBef>
              <a:spcAft>
                <a:spcPts val="0"/>
              </a:spcAft>
              <a:buSzPts val="1900"/>
              <a:buChar char="○"/>
              <a:defRPr sz="1900"/>
            </a:lvl5pPr>
            <a:lvl6pPr indent="-349250" lvl="5" marL="2743200" algn="l">
              <a:lnSpc>
                <a:spcPct val="115000"/>
              </a:lnSpc>
              <a:spcBef>
                <a:spcPts val="0"/>
              </a:spcBef>
              <a:spcAft>
                <a:spcPts val="0"/>
              </a:spcAft>
              <a:buSzPts val="1900"/>
              <a:buChar char="■"/>
              <a:defRPr sz="1900"/>
            </a:lvl6pPr>
            <a:lvl7pPr indent="-349250" lvl="6" marL="3200400" algn="l">
              <a:lnSpc>
                <a:spcPct val="115000"/>
              </a:lnSpc>
              <a:spcBef>
                <a:spcPts val="0"/>
              </a:spcBef>
              <a:spcAft>
                <a:spcPts val="0"/>
              </a:spcAft>
              <a:buSzPts val="1900"/>
              <a:buChar char="●"/>
              <a:defRPr sz="1900"/>
            </a:lvl7pPr>
            <a:lvl8pPr indent="-349250" lvl="7" marL="3657600" algn="l">
              <a:lnSpc>
                <a:spcPct val="115000"/>
              </a:lnSpc>
              <a:spcBef>
                <a:spcPts val="0"/>
              </a:spcBef>
              <a:spcAft>
                <a:spcPts val="0"/>
              </a:spcAft>
              <a:buSzPts val="1900"/>
              <a:buChar char="○"/>
              <a:defRPr sz="1900"/>
            </a:lvl8pPr>
            <a:lvl9pPr indent="-349250" lvl="8" marL="4114800" algn="l">
              <a:lnSpc>
                <a:spcPct val="115000"/>
              </a:lnSpc>
              <a:spcBef>
                <a:spcPts val="0"/>
              </a:spcBef>
              <a:spcAft>
                <a:spcPts val="0"/>
              </a:spcAft>
              <a:buSzPts val="1900"/>
              <a:buChar char="■"/>
              <a:defRPr sz="1900"/>
            </a:lvl9pPr>
          </a:lstStyle>
          <a:p/>
        </p:txBody>
      </p:sp>
      <p:sp>
        <p:nvSpPr>
          <p:cNvPr id="73" name="Google Shape;73;p18"/>
          <p:cNvSpPr txBox="1"/>
          <p:nvPr>
            <p:ph idx="2" type="body"/>
          </p:nvPr>
        </p:nvSpPr>
        <p:spPr>
          <a:xfrm>
            <a:off x="7731840" y="1843960"/>
            <a:ext cx="6399900" cy="5466300"/>
          </a:xfrm>
          <a:prstGeom prst="rect">
            <a:avLst/>
          </a:prstGeom>
          <a:noFill/>
          <a:ln>
            <a:noFill/>
          </a:ln>
        </p:spPr>
        <p:txBody>
          <a:bodyPr anchorCtr="0" anchor="t" bIns="146275" lIns="146275" spcFirstLastPara="1" rIns="146275" wrap="square" tIns="146275">
            <a:normAutofit/>
          </a:bodyPr>
          <a:lstStyle>
            <a:lvl1pPr indent="-368300" lvl="0" marL="457200" algn="l">
              <a:lnSpc>
                <a:spcPct val="115000"/>
              </a:lnSpc>
              <a:spcBef>
                <a:spcPts val="0"/>
              </a:spcBef>
              <a:spcAft>
                <a:spcPts val="0"/>
              </a:spcAft>
              <a:buSzPts val="2200"/>
              <a:buChar char="●"/>
              <a:defRPr sz="2200"/>
            </a:lvl1pPr>
            <a:lvl2pPr indent="-349250" lvl="1" marL="914400" algn="l">
              <a:lnSpc>
                <a:spcPct val="115000"/>
              </a:lnSpc>
              <a:spcBef>
                <a:spcPts val="0"/>
              </a:spcBef>
              <a:spcAft>
                <a:spcPts val="0"/>
              </a:spcAft>
              <a:buSzPts val="1900"/>
              <a:buChar char="○"/>
              <a:defRPr sz="1900"/>
            </a:lvl2pPr>
            <a:lvl3pPr indent="-349250" lvl="2" marL="1371600" algn="l">
              <a:lnSpc>
                <a:spcPct val="115000"/>
              </a:lnSpc>
              <a:spcBef>
                <a:spcPts val="0"/>
              </a:spcBef>
              <a:spcAft>
                <a:spcPts val="0"/>
              </a:spcAft>
              <a:buSzPts val="1900"/>
              <a:buChar char="■"/>
              <a:defRPr sz="1900"/>
            </a:lvl3pPr>
            <a:lvl4pPr indent="-349250" lvl="3" marL="1828800" algn="l">
              <a:lnSpc>
                <a:spcPct val="115000"/>
              </a:lnSpc>
              <a:spcBef>
                <a:spcPts val="0"/>
              </a:spcBef>
              <a:spcAft>
                <a:spcPts val="0"/>
              </a:spcAft>
              <a:buSzPts val="1900"/>
              <a:buChar char="●"/>
              <a:defRPr sz="1900"/>
            </a:lvl4pPr>
            <a:lvl5pPr indent="-349250" lvl="4" marL="2286000" algn="l">
              <a:lnSpc>
                <a:spcPct val="115000"/>
              </a:lnSpc>
              <a:spcBef>
                <a:spcPts val="0"/>
              </a:spcBef>
              <a:spcAft>
                <a:spcPts val="0"/>
              </a:spcAft>
              <a:buSzPts val="1900"/>
              <a:buChar char="○"/>
              <a:defRPr sz="1900"/>
            </a:lvl5pPr>
            <a:lvl6pPr indent="-349250" lvl="5" marL="2743200" algn="l">
              <a:lnSpc>
                <a:spcPct val="115000"/>
              </a:lnSpc>
              <a:spcBef>
                <a:spcPts val="0"/>
              </a:spcBef>
              <a:spcAft>
                <a:spcPts val="0"/>
              </a:spcAft>
              <a:buSzPts val="1900"/>
              <a:buChar char="■"/>
              <a:defRPr sz="1900"/>
            </a:lvl6pPr>
            <a:lvl7pPr indent="-349250" lvl="6" marL="3200400" algn="l">
              <a:lnSpc>
                <a:spcPct val="115000"/>
              </a:lnSpc>
              <a:spcBef>
                <a:spcPts val="0"/>
              </a:spcBef>
              <a:spcAft>
                <a:spcPts val="0"/>
              </a:spcAft>
              <a:buSzPts val="1900"/>
              <a:buChar char="●"/>
              <a:defRPr sz="1900"/>
            </a:lvl7pPr>
            <a:lvl8pPr indent="-349250" lvl="7" marL="3657600" algn="l">
              <a:lnSpc>
                <a:spcPct val="115000"/>
              </a:lnSpc>
              <a:spcBef>
                <a:spcPts val="0"/>
              </a:spcBef>
              <a:spcAft>
                <a:spcPts val="0"/>
              </a:spcAft>
              <a:buSzPts val="1900"/>
              <a:buChar char="○"/>
              <a:defRPr sz="1900"/>
            </a:lvl8pPr>
            <a:lvl9pPr indent="-349250" lvl="8" marL="4114800" algn="l">
              <a:lnSpc>
                <a:spcPct val="115000"/>
              </a:lnSpc>
              <a:spcBef>
                <a:spcPts val="0"/>
              </a:spcBef>
              <a:spcAft>
                <a:spcPts val="0"/>
              </a:spcAft>
              <a:buSzPts val="1900"/>
              <a:buChar char="■"/>
              <a:defRPr sz="1900"/>
            </a:lvl9pPr>
          </a:lstStyle>
          <a:p/>
        </p:txBody>
      </p:sp>
      <p:sp>
        <p:nvSpPr>
          <p:cNvPr id="74" name="Google Shape;74;p18"/>
          <p:cNvSpPr txBox="1"/>
          <p:nvPr>
            <p:ph idx="12" type="sldNum"/>
          </p:nvPr>
        </p:nvSpPr>
        <p:spPr>
          <a:xfrm>
            <a:off x="13555933" y="7461147"/>
            <a:ext cx="877800" cy="629700"/>
          </a:xfrm>
          <a:prstGeom prst="rect">
            <a:avLst/>
          </a:prstGeom>
          <a:noFill/>
          <a:ln>
            <a:noFill/>
          </a:ln>
        </p:spPr>
        <p:txBody>
          <a:bodyPr anchorCtr="0" anchor="ctr" bIns="146275" lIns="146275" spcFirstLastPara="1" rIns="146275" wrap="square" tIns="146275">
            <a:norm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9"/>
          <p:cNvSpPr txBox="1"/>
          <p:nvPr>
            <p:ph type="title"/>
          </p:nvPr>
        </p:nvSpPr>
        <p:spPr>
          <a:xfrm>
            <a:off x="498720" y="712040"/>
            <a:ext cx="13632900" cy="916200"/>
          </a:xfrm>
          <a:prstGeom prst="rect">
            <a:avLst/>
          </a:prstGeom>
          <a:noFill/>
          <a:ln>
            <a:noFill/>
          </a:ln>
        </p:spPr>
        <p:txBody>
          <a:bodyPr anchorCtr="0" anchor="t" bIns="146275" lIns="146275" spcFirstLastPara="1" rIns="146275" wrap="square" tIns="146275">
            <a:normAutofit/>
          </a:bodyPr>
          <a:lstStyle>
            <a:lvl1pPr lvl="0" algn="l">
              <a:lnSpc>
                <a:spcPct val="100000"/>
              </a:lnSpc>
              <a:spcBef>
                <a:spcPts val="0"/>
              </a:spcBef>
              <a:spcAft>
                <a:spcPts val="0"/>
              </a:spcAft>
              <a:buSzPts val="4500"/>
              <a:buNone/>
              <a:defRPr/>
            </a:lvl1pPr>
            <a:lvl2pPr lvl="1" algn="l">
              <a:lnSpc>
                <a:spcPct val="100000"/>
              </a:lnSpc>
              <a:spcBef>
                <a:spcPts val="0"/>
              </a:spcBef>
              <a:spcAft>
                <a:spcPts val="0"/>
              </a:spcAft>
              <a:buSzPts val="4500"/>
              <a:buNone/>
              <a:defRPr/>
            </a:lvl2pPr>
            <a:lvl3pPr lvl="2" algn="l">
              <a:lnSpc>
                <a:spcPct val="100000"/>
              </a:lnSpc>
              <a:spcBef>
                <a:spcPts val="0"/>
              </a:spcBef>
              <a:spcAft>
                <a:spcPts val="0"/>
              </a:spcAft>
              <a:buSzPts val="4500"/>
              <a:buNone/>
              <a:defRPr/>
            </a:lvl3pPr>
            <a:lvl4pPr lvl="3" algn="l">
              <a:lnSpc>
                <a:spcPct val="100000"/>
              </a:lnSpc>
              <a:spcBef>
                <a:spcPts val="0"/>
              </a:spcBef>
              <a:spcAft>
                <a:spcPts val="0"/>
              </a:spcAft>
              <a:buSzPts val="4500"/>
              <a:buNone/>
              <a:defRPr/>
            </a:lvl4pPr>
            <a:lvl5pPr lvl="4" algn="l">
              <a:lnSpc>
                <a:spcPct val="100000"/>
              </a:lnSpc>
              <a:spcBef>
                <a:spcPts val="0"/>
              </a:spcBef>
              <a:spcAft>
                <a:spcPts val="0"/>
              </a:spcAft>
              <a:buSzPts val="4500"/>
              <a:buNone/>
              <a:defRPr/>
            </a:lvl5pPr>
            <a:lvl6pPr lvl="5" algn="l">
              <a:lnSpc>
                <a:spcPct val="100000"/>
              </a:lnSpc>
              <a:spcBef>
                <a:spcPts val="0"/>
              </a:spcBef>
              <a:spcAft>
                <a:spcPts val="0"/>
              </a:spcAft>
              <a:buSzPts val="4500"/>
              <a:buNone/>
              <a:defRPr/>
            </a:lvl6pPr>
            <a:lvl7pPr lvl="6" algn="l">
              <a:lnSpc>
                <a:spcPct val="100000"/>
              </a:lnSpc>
              <a:spcBef>
                <a:spcPts val="0"/>
              </a:spcBef>
              <a:spcAft>
                <a:spcPts val="0"/>
              </a:spcAft>
              <a:buSzPts val="4500"/>
              <a:buNone/>
              <a:defRPr/>
            </a:lvl7pPr>
            <a:lvl8pPr lvl="7" algn="l">
              <a:lnSpc>
                <a:spcPct val="100000"/>
              </a:lnSpc>
              <a:spcBef>
                <a:spcPts val="0"/>
              </a:spcBef>
              <a:spcAft>
                <a:spcPts val="0"/>
              </a:spcAft>
              <a:buSzPts val="4500"/>
              <a:buNone/>
              <a:defRPr/>
            </a:lvl8pPr>
            <a:lvl9pPr lvl="8" algn="l">
              <a:lnSpc>
                <a:spcPct val="100000"/>
              </a:lnSpc>
              <a:spcBef>
                <a:spcPts val="0"/>
              </a:spcBef>
              <a:spcAft>
                <a:spcPts val="0"/>
              </a:spcAft>
              <a:buSzPts val="4500"/>
              <a:buNone/>
              <a:defRPr/>
            </a:lvl9pPr>
          </a:lstStyle>
          <a:p/>
        </p:txBody>
      </p:sp>
      <p:sp>
        <p:nvSpPr>
          <p:cNvPr id="77" name="Google Shape;77;p19"/>
          <p:cNvSpPr txBox="1"/>
          <p:nvPr>
            <p:ph idx="12" type="sldNum"/>
          </p:nvPr>
        </p:nvSpPr>
        <p:spPr>
          <a:xfrm>
            <a:off x="13555933" y="7461147"/>
            <a:ext cx="877800" cy="629700"/>
          </a:xfrm>
          <a:prstGeom prst="rect">
            <a:avLst/>
          </a:prstGeom>
          <a:noFill/>
          <a:ln>
            <a:noFill/>
          </a:ln>
        </p:spPr>
        <p:txBody>
          <a:bodyPr anchorCtr="0" anchor="ctr" bIns="146275" lIns="146275" spcFirstLastPara="1" rIns="146275" wrap="square" tIns="146275">
            <a:norm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20"/>
          <p:cNvSpPr txBox="1"/>
          <p:nvPr>
            <p:ph type="title"/>
          </p:nvPr>
        </p:nvSpPr>
        <p:spPr>
          <a:xfrm>
            <a:off x="498720" y="888960"/>
            <a:ext cx="4492800" cy="1209000"/>
          </a:xfrm>
          <a:prstGeom prst="rect">
            <a:avLst/>
          </a:prstGeom>
          <a:noFill/>
          <a:ln>
            <a:noFill/>
          </a:ln>
        </p:spPr>
        <p:txBody>
          <a:bodyPr anchorCtr="0" anchor="b" bIns="146275" lIns="146275" spcFirstLastPara="1" rIns="146275" wrap="square" tIns="146275">
            <a:normAutofit/>
          </a:bodyPr>
          <a:lstStyle>
            <a:lvl1pPr lvl="0" algn="l">
              <a:lnSpc>
                <a:spcPct val="100000"/>
              </a:lnSpc>
              <a:spcBef>
                <a:spcPts val="0"/>
              </a:spcBef>
              <a:spcAft>
                <a:spcPts val="0"/>
              </a:spcAft>
              <a:buSzPts val="3800"/>
              <a:buNone/>
              <a:defRPr sz="3800"/>
            </a:lvl1pPr>
            <a:lvl2pPr lvl="1" algn="l">
              <a:lnSpc>
                <a:spcPct val="100000"/>
              </a:lnSpc>
              <a:spcBef>
                <a:spcPts val="0"/>
              </a:spcBef>
              <a:spcAft>
                <a:spcPts val="0"/>
              </a:spcAft>
              <a:buSzPts val="3800"/>
              <a:buNone/>
              <a:defRPr sz="3800"/>
            </a:lvl2pPr>
            <a:lvl3pPr lvl="2" algn="l">
              <a:lnSpc>
                <a:spcPct val="100000"/>
              </a:lnSpc>
              <a:spcBef>
                <a:spcPts val="0"/>
              </a:spcBef>
              <a:spcAft>
                <a:spcPts val="0"/>
              </a:spcAft>
              <a:buSzPts val="3800"/>
              <a:buNone/>
              <a:defRPr sz="3800"/>
            </a:lvl3pPr>
            <a:lvl4pPr lvl="3" algn="l">
              <a:lnSpc>
                <a:spcPct val="100000"/>
              </a:lnSpc>
              <a:spcBef>
                <a:spcPts val="0"/>
              </a:spcBef>
              <a:spcAft>
                <a:spcPts val="0"/>
              </a:spcAft>
              <a:buSzPts val="3800"/>
              <a:buNone/>
              <a:defRPr sz="3800"/>
            </a:lvl4pPr>
            <a:lvl5pPr lvl="4" algn="l">
              <a:lnSpc>
                <a:spcPct val="100000"/>
              </a:lnSpc>
              <a:spcBef>
                <a:spcPts val="0"/>
              </a:spcBef>
              <a:spcAft>
                <a:spcPts val="0"/>
              </a:spcAft>
              <a:buSzPts val="3800"/>
              <a:buNone/>
              <a:defRPr sz="3800"/>
            </a:lvl5pPr>
            <a:lvl6pPr lvl="5" algn="l">
              <a:lnSpc>
                <a:spcPct val="100000"/>
              </a:lnSpc>
              <a:spcBef>
                <a:spcPts val="0"/>
              </a:spcBef>
              <a:spcAft>
                <a:spcPts val="0"/>
              </a:spcAft>
              <a:buSzPts val="3800"/>
              <a:buNone/>
              <a:defRPr sz="3800"/>
            </a:lvl6pPr>
            <a:lvl7pPr lvl="6" algn="l">
              <a:lnSpc>
                <a:spcPct val="100000"/>
              </a:lnSpc>
              <a:spcBef>
                <a:spcPts val="0"/>
              </a:spcBef>
              <a:spcAft>
                <a:spcPts val="0"/>
              </a:spcAft>
              <a:buSzPts val="3800"/>
              <a:buNone/>
              <a:defRPr sz="3800"/>
            </a:lvl7pPr>
            <a:lvl8pPr lvl="7" algn="l">
              <a:lnSpc>
                <a:spcPct val="100000"/>
              </a:lnSpc>
              <a:spcBef>
                <a:spcPts val="0"/>
              </a:spcBef>
              <a:spcAft>
                <a:spcPts val="0"/>
              </a:spcAft>
              <a:buSzPts val="3800"/>
              <a:buNone/>
              <a:defRPr sz="3800"/>
            </a:lvl8pPr>
            <a:lvl9pPr lvl="8" algn="l">
              <a:lnSpc>
                <a:spcPct val="100000"/>
              </a:lnSpc>
              <a:spcBef>
                <a:spcPts val="0"/>
              </a:spcBef>
              <a:spcAft>
                <a:spcPts val="0"/>
              </a:spcAft>
              <a:buSzPts val="3800"/>
              <a:buNone/>
              <a:defRPr sz="3800"/>
            </a:lvl9pPr>
          </a:lstStyle>
          <a:p/>
        </p:txBody>
      </p:sp>
      <p:sp>
        <p:nvSpPr>
          <p:cNvPr id="80" name="Google Shape;80;p20"/>
          <p:cNvSpPr txBox="1"/>
          <p:nvPr>
            <p:ph idx="1" type="body"/>
          </p:nvPr>
        </p:nvSpPr>
        <p:spPr>
          <a:xfrm>
            <a:off x="498720" y="2223360"/>
            <a:ext cx="4492800" cy="5087100"/>
          </a:xfrm>
          <a:prstGeom prst="rect">
            <a:avLst/>
          </a:prstGeom>
          <a:noFill/>
          <a:ln>
            <a:noFill/>
          </a:ln>
        </p:spPr>
        <p:txBody>
          <a:bodyPr anchorCtr="0" anchor="t" bIns="146275" lIns="146275" spcFirstLastPara="1" rIns="146275" wrap="square" tIns="146275">
            <a:normAutofit/>
          </a:bodyPr>
          <a:lstStyle>
            <a:lvl1pPr indent="-349250" lvl="0" marL="457200" algn="l">
              <a:lnSpc>
                <a:spcPct val="115000"/>
              </a:lnSpc>
              <a:spcBef>
                <a:spcPts val="0"/>
              </a:spcBef>
              <a:spcAft>
                <a:spcPts val="0"/>
              </a:spcAft>
              <a:buSzPts val="1900"/>
              <a:buChar char="●"/>
              <a:defRPr sz="1900"/>
            </a:lvl1pPr>
            <a:lvl2pPr indent="-349250" lvl="1" marL="914400" algn="l">
              <a:lnSpc>
                <a:spcPct val="115000"/>
              </a:lnSpc>
              <a:spcBef>
                <a:spcPts val="0"/>
              </a:spcBef>
              <a:spcAft>
                <a:spcPts val="0"/>
              </a:spcAft>
              <a:buSzPts val="1900"/>
              <a:buChar char="○"/>
              <a:defRPr sz="1900"/>
            </a:lvl2pPr>
            <a:lvl3pPr indent="-349250" lvl="2" marL="1371600" algn="l">
              <a:lnSpc>
                <a:spcPct val="115000"/>
              </a:lnSpc>
              <a:spcBef>
                <a:spcPts val="0"/>
              </a:spcBef>
              <a:spcAft>
                <a:spcPts val="0"/>
              </a:spcAft>
              <a:buSzPts val="1900"/>
              <a:buChar char="■"/>
              <a:defRPr sz="1900"/>
            </a:lvl3pPr>
            <a:lvl4pPr indent="-349250" lvl="3" marL="1828800" algn="l">
              <a:lnSpc>
                <a:spcPct val="115000"/>
              </a:lnSpc>
              <a:spcBef>
                <a:spcPts val="0"/>
              </a:spcBef>
              <a:spcAft>
                <a:spcPts val="0"/>
              </a:spcAft>
              <a:buSzPts val="1900"/>
              <a:buChar char="●"/>
              <a:defRPr sz="1900"/>
            </a:lvl4pPr>
            <a:lvl5pPr indent="-349250" lvl="4" marL="2286000" algn="l">
              <a:lnSpc>
                <a:spcPct val="115000"/>
              </a:lnSpc>
              <a:spcBef>
                <a:spcPts val="0"/>
              </a:spcBef>
              <a:spcAft>
                <a:spcPts val="0"/>
              </a:spcAft>
              <a:buSzPts val="1900"/>
              <a:buChar char="○"/>
              <a:defRPr sz="1900"/>
            </a:lvl5pPr>
            <a:lvl6pPr indent="-349250" lvl="5" marL="2743200" algn="l">
              <a:lnSpc>
                <a:spcPct val="115000"/>
              </a:lnSpc>
              <a:spcBef>
                <a:spcPts val="0"/>
              </a:spcBef>
              <a:spcAft>
                <a:spcPts val="0"/>
              </a:spcAft>
              <a:buSzPts val="1900"/>
              <a:buChar char="■"/>
              <a:defRPr sz="1900"/>
            </a:lvl6pPr>
            <a:lvl7pPr indent="-349250" lvl="6" marL="3200400" algn="l">
              <a:lnSpc>
                <a:spcPct val="115000"/>
              </a:lnSpc>
              <a:spcBef>
                <a:spcPts val="0"/>
              </a:spcBef>
              <a:spcAft>
                <a:spcPts val="0"/>
              </a:spcAft>
              <a:buSzPts val="1900"/>
              <a:buChar char="●"/>
              <a:defRPr sz="1900"/>
            </a:lvl7pPr>
            <a:lvl8pPr indent="-349250" lvl="7" marL="3657600" algn="l">
              <a:lnSpc>
                <a:spcPct val="115000"/>
              </a:lnSpc>
              <a:spcBef>
                <a:spcPts val="0"/>
              </a:spcBef>
              <a:spcAft>
                <a:spcPts val="0"/>
              </a:spcAft>
              <a:buSzPts val="1900"/>
              <a:buChar char="○"/>
              <a:defRPr sz="1900"/>
            </a:lvl8pPr>
            <a:lvl9pPr indent="-349250" lvl="8" marL="4114800" algn="l">
              <a:lnSpc>
                <a:spcPct val="115000"/>
              </a:lnSpc>
              <a:spcBef>
                <a:spcPts val="0"/>
              </a:spcBef>
              <a:spcAft>
                <a:spcPts val="0"/>
              </a:spcAft>
              <a:buSzPts val="1900"/>
              <a:buChar char="■"/>
              <a:defRPr sz="1900"/>
            </a:lvl9pPr>
          </a:lstStyle>
          <a:p/>
        </p:txBody>
      </p:sp>
      <p:sp>
        <p:nvSpPr>
          <p:cNvPr id="81" name="Google Shape;81;p20"/>
          <p:cNvSpPr txBox="1"/>
          <p:nvPr>
            <p:ph idx="12" type="sldNum"/>
          </p:nvPr>
        </p:nvSpPr>
        <p:spPr>
          <a:xfrm>
            <a:off x="13555933" y="7461147"/>
            <a:ext cx="877800" cy="629700"/>
          </a:xfrm>
          <a:prstGeom prst="rect">
            <a:avLst/>
          </a:prstGeom>
          <a:noFill/>
          <a:ln>
            <a:noFill/>
          </a:ln>
        </p:spPr>
        <p:txBody>
          <a:bodyPr anchorCtr="0" anchor="ctr" bIns="146275" lIns="146275" spcFirstLastPara="1" rIns="146275" wrap="square" tIns="146275">
            <a:norm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21"/>
          <p:cNvSpPr txBox="1"/>
          <p:nvPr>
            <p:ph type="title"/>
          </p:nvPr>
        </p:nvSpPr>
        <p:spPr>
          <a:xfrm>
            <a:off x="784400" y="720240"/>
            <a:ext cx="10188600" cy="6545400"/>
          </a:xfrm>
          <a:prstGeom prst="rect">
            <a:avLst/>
          </a:prstGeom>
          <a:noFill/>
          <a:ln>
            <a:noFill/>
          </a:ln>
        </p:spPr>
        <p:txBody>
          <a:bodyPr anchorCtr="0" anchor="ctr" bIns="146275" lIns="146275" spcFirstLastPara="1" rIns="146275" wrap="square" tIns="146275">
            <a:normAutofit/>
          </a:bodyPr>
          <a:lstStyle>
            <a:lvl1pPr lvl="0" algn="l">
              <a:lnSpc>
                <a:spcPct val="100000"/>
              </a:lnSpc>
              <a:spcBef>
                <a:spcPts val="0"/>
              </a:spcBef>
              <a:spcAft>
                <a:spcPts val="0"/>
              </a:spcAft>
              <a:buSzPts val="7700"/>
              <a:buNone/>
              <a:defRPr sz="7700"/>
            </a:lvl1pPr>
            <a:lvl2pPr lvl="1" algn="l">
              <a:lnSpc>
                <a:spcPct val="100000"/>
              </a:lnSpc>
              <a:spcBef>
                <a:spcPts val="0"/>
              </a:spcBef>
              <a:spcAft>
                <a:spcPts val="0"/>
              </a:spcAft>
              <a:buSzPts val="7700"/>
              <a:buNone/>
              <a:defRPr sz="7700"/>
            </a:lvl2pPr>
            <a:lvl3pPr lvl="2" algn="l">
              <a:lnSpc>
                <a:spcPct val="100000"/>
              </a:lnSpc>
              <a:spcBef>
                <a:spcPts val="0"/>
              </a:spcBef>
              <a:spcAft>
                <a:spcPts val="0"/>
              </a:spcAft>
              <a:buSzPts val="7700"/>
              <a:buNone/>
              <a:defRPr sz="7700"/>
            </a:lvl3pPr>
            <a:lvl4pPr lvl="3" algn="l">
              <a:lnSpc>
                <a:spcPct val="100000"/>
              </a:lnSpc>
              <a:spcBef>
                <a:spcPts val="0"/>
              </a:spcBef>
              <a:spcAft>
                <a:spcPts val="0"/>
              </a:spcAft>
              <a:buSzPts val="7700"/>
              <a:buNone/>
              <a:defRPr sz="7700"/>
            </a:lvl4pPr>
            <a:lvl5pPr lvl="4" algn="l">
              <a:lnSpc>
                <a:spcPct val="100000"/>
              </a:lnSpc>
              <a:spcBef>
                <a:spcPts val="0"/>
              </a:spcBef>
              <a:spcAft>
                <a:spcPts val="0"/>
              </a:spcAft>
              <a:buSzPts val="7700"/>
              <a:buNone/>
              <a:defRPr sz="7700"/>
            </a:lvl5pPr>
            <a:lvl6pPr lvl="5" algn="l">
              <a:lnSpc>
                <a:spcPct val="100000"/>
              </a:lnSpc>
              <a:spcBef>
                <a:spcPts val="0"/>
              </a:spcBef>
              <a:spcAft>
                <a:spcPts val="0"/>
              </a:spcAft>
              <a:buSzPts val="7700"/>
              <a:buNone/>
              <a:defRPr sz="7700"/>
            </a:lvl6pPr>
            <a:lvl7pPr lvl="6" algn="l">
              <a:lnSpc>
                <a:spcPct val="100000"/>
              </a:lnSpc>
              <a:spcBef>
                <a:spcPts val="0"/>
              </a:spcBef>
              <a:spcAft>
                <a:spcPts val="0"/>
              </a:spcAft>
              <a:buSzPts val="7700"/>
              <a:buNone/>
              <a:defRPr sz="7700"/>
            </a:lvl7pPr>
            <a:lvl8pPr lvl="7" algn="l">
              <a:lnSpc>
                <a:spcPct val="100000"/>
              </a:lnSpc>
              <a:spcBef>
                <a:spcPts val="0"/>
              </a:spcBef>
              <a:spcAft>
                <a:spcPts val="0"/>
              </a:spcAft>
              <a:buSzPts val="7700"/>
              <a:buNone/>
              <a:defRPr sz="7700"/>
            </a:lvl8pPr>
            <a:lvl9pPr lvl="8" algn="l">
              <a:lnSpc>
                <a:spcPct val="100000"/>
              </a:lnSpc>
              <a:spcBef>
                <a:spcPts val="0"/>
              </a:spcBef>
              <a:spcAft>
                <a:spcPts val="0"/>
              </a:spcAft>
              <a:buSzPts val="7700"/>
              <a:buNone/>
              <a:defRPr sz="7700"/>
            </a:lvl9pPr>
          </a:lstStyle>
          <a:p/>
        </p:txBody>
      </p:sp>
      <p:sp>
        <p:nvSpPr>
          <p:cNvPr id="84" name="Google Shape;84;p21"/>
          <p:cNvSpPr txBox="1"/>
          <p:nvPr>
            <p:ph idx="12" type="sldNum"/>
          </p:nvPr>
        </p:nvSpPr>
        <p:spPr>
          <a:xfrm>
            <a:off x="13555933" y="7461147"/>
            <a:ext cx="877800" cy="629700"/>
          </a:xfrm>
          <a:prstGeom prst="rect">
            <a:avLst/>
          </a:prstGeom>
          <a:noFill/>
          <a:ln>
            <a:noFill/>
          </a:ln>
        </p:spPr>
        <p:txBody>
          <a:bodyPr anchorCtr="0" anchor="ctr" bIns="146275" lIns="146275" spcFirstLastPara="1" rIns="146275" wrap="square" tIns="146275">
            <a:norm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bg>
      <p:bgPr>
        <a:solidFill>
          <a:srgbClr val="000000"/>
        </a:solidFill>
      </p:bgPr>
    </p:bg>
    <p:spTree>
      <p:nvGrpSpPr>
        <p:cNvPr id="14" name="Shape 14"/>
        <p:cNvGrpSpPr/>
        <p:nvPr/>
      </p:nvGrpSpPr>
      <p:grpSpPr>
        <a:xfrm>
          <a:off x="0" y="0"/>
          <a:ext cx="0" cy="0"/>
          <a:chOff x="0" y="0"/>
          <a:chExt cx="0" cy="0"/>
        </a:xfrm>
      </p:grpSpPr>
      <p:sp>
        <p:nvSpPr>
          <p:cNvPr id="15" name="Google Shape;15;p3"/>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22"/>
          <p:cNvSpPr/>
          <p:nvPr/>
        </p:nvSpPr>
        <p:spPr>
          <a:xfrm>
            <a:off x="7315200" y="-200"/>
            <a:ext cx="7315200" cy="8229600"/>
          </a:xfrm>
          <a:prstGeom prst="rect">
            <a:avLst/>
          </a:prstGeom>
          <a:solidFill>
            <a:schemeClr val="lt2"/>
          </a:solidFill>
          <a:ln>
            <a:noFill/>
          </a:ln>
        </p:spPr>
        <p:txBody>
          <a:bodyPr anchorCtr="0" anchor="ctr" bIns="146275" lIns="146275" spcFirstLastPara="1" rIns="146275" wrap="square" tIns="146275">
            <a:noAutofit/>
          </a:bodyPr>
          <a:lstStyle/>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sp>
        <p:nvSpPr>
          <p:cNvPr id="87" name="Google Shape;87;p22"/>
          <p:cNvSpPr txBox="1"/>
          <p:nvPr>
            <p:ph type="title"/>
          </p:nvPr>
        </p:nvSpPr>
        <p:spPr>
          <a:xfrm>
            <a:off x="424800" y="1973080"/>
            <a:ext cx="6472200" cy="2371800"/>
          </a:xfrm>
          <a:prstGeom prst="rect">
            <a:avLst/>
          </a:prstGeom>
          <a:noFill/>
          <a:ln>
            <a:noFill/>
          </a:ln>
        </p:spPr>
        <p:txBody>
          <a:bodyPr anchorCtr="0" anchor="b" bIns="146275" lIns="146275" spcFirstLastPara="1" rIns="146275" wrap="square" tIns="146275">
            <a:normAutofit/>
          </a:bodyPr>
          <a:lstStyle>
            <a:lvl1pPr lvl="0" algn="ctr">
              <a:lnSpc>
                <a:spcPct val="100000"/>
              </a:lnSpc>
              <a:spcBef>
                <a:spcPts val="0"/>
              </a:spcBef>
              <a:spcAft>
                <a:spcPts val="0"/>
              </a:spcAft>
              <a:buSzPts val="6700"/>
              <a:buNone/>
              <a:defRPr sz="6700"/>
            </a:lvl1pPr>
            <a:lvl2pPr lvl="1" algn="ctr">
              <a:lnSpc>
                <a:spcPct val="100000"/>
              </a:lnSpc>
              <a:spcBef>
                <a:spcPts val="0"/>
              </a:spcBef>
              <a:spcAft>
                <a:spcPts val="0"/>
              </a:spcAft>
              <a:buSzPts val="6700"/>
              <a:buNone/>
              <a:defRPr sz="6700"/>
            </a:lvl2pPr>
            <a:lvl3pPr lvl="2" algn="ctr">
              <a:lnSpc>
                <a:spcPct val="100000"/>
              </a:lnSpc>
              <a:spcBef>
                <a:spcPts val="0"/>
              </a:spcBef>
              <a:spcAft>
                <a:spcPts val="0"/>
              </a:spcAft>
              <a:buSzPts val="6700"/>
              <a:buNone/>
              <a:defRPr sz="6700"/>
            </a:lvl3pPr>
            <a:lvl4pPr lvl="3" algn="ctr">
              <a:lnSpc>
                <a:spcPct val="100000"/>
              </a:lnSpc>
              <a:spcBef>
                <a:spcPts val="0"/>
              </a:spcBef>
              <a:spcAft>
                <a:spcPts val="0"/>
              </a:spcAft>
              <a:buSzPts val="6700"/>
              <a:buNone/>
              <a:defRPr sz="6700"/>
            </a:lvl4pPr>
            <a:lvl5pPr lvl="4" algn="ctr">
              <a:lnSpc>
                <a:spcPct val="100000"/>
              </a:lnSpc>
              <a:spcBef>
                <a:spcPts val="0"/>
              </a:spcBef>
              <a:spcAft>
                <a:spcPts val="0"/>
              </a:spcAft>
              <a:buSzPts val="6700"/>
              <a:buNone/>
              <a:defRPr sz="6700"/>
            </a:lvl5pPr>
            <a:lvl6pPr lvl="5" algn="ctr">
              <a:lnSpc>
                <a:spcPct val="100000"/>
              </a:lnSpc>
              <a:spcBef>
                <a:spcPts val="0"/>
              </a:spcBef>
              <a:spcAft>
                <a:spcPts val="0"/>
              </a:spcAft>
              <a:buSzPts val="6700"/>
              <a:buNone/>
              <a:defRPr sz="6700"/>
            </a:lvl6pPr>
            <a:lvl7pPr lvl="6" algn="ctr">
              <a:lnSpc>
                <a:spcPct val="100000"/>
              </a:lnSpc>
              <a:spcBef>
                <a:spcPts val="0"/>
              </a:spcBef>
              <a:spcAft>
                <a:spcPts val="0"/>
              </a:spcAft>
              <a:buSzPts val="6700"/>
              <a:buNone/>
              <a:defRPr sz="6700"/>
            </a:lvl7pPr>
            <a:lvl8pPr lvl="7" algn="ctr">
              <a:lnSpc>
                <a:spcPct val="100000"/>
              </a:lnSpc>
              <a:spcBef>
                <a:spcPts val="0"/>
              </a:spcBef>
              <a:spcAft>
                <a:spcPts val="0"/>
              </a:spcAft>
              <a:buSzPts val="6700"/>
              <a:buNone/>
              <a:defRPr sz="6700"/>
            </a:lvl8pPr>
            <a:lvl9pPr lvl="8" algn="ctr">
              <a:lnSpc>
                <a:spcPct val="100000"/>
              </a:lnSpc>
              <a:spcBef>
                <a:spcPts val="0"/>
              </a:spcBef>
              <a:spcAft>
                <a:spcPts val="0"/>
              </a:spcAft>
              <a:buSzPts val="6700"/>
              <a:buNone/>
              <a:defRPr sz="6700"/>
            </a:lvl9pPr>
          </a:lstStyle>
          <a:p/>
        </p:txBody>
      </p:sp>
      <p:sp>
        <p:nvSpPr>
          <p:cNvPr id="88" name="Google Shape;88;p22"/>
          <p:cNvSpPr txBox="1"/>
          <p:nvPr>
            <p:ph idx="1" type="subTitle"/>
          </p:nvPr>
        </p:nvSpPr>
        <p:spPr>
          <a:xfrm>
            <a:off x="424800" y="4484920"/>
            <a:ext cx="6472200" cy="1976100"/>
          </a:xfrm>
          <a:prstGeom prst="rect">
            <a:avLst/>
          </a:prstGeom>
          <a:noFill/>
          <a:ln>
            <a:noFill/>
          </a:ln>
        </p:spPr>
        <p:txBody>
          <a:bodyPr anchorCtr="0" anchor="t" bIns="146275" lIns="146275" spcFirstLastPara="1" rIns="146275" wrap="square" tIns="146275">
            <a:norm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p:txBody>
      </p:sp>
      <p:sp>
        <p:nvSpPr>
          <p:cNvPr id="89" name="Google Shape;89;p22"/>
          <p:cNvSpPr txBox="1"/>
          <p:nvPr>
            <p:ph idx="2" type="body"/>
          </p:nvPr>
        </p:nvSpPr>
        <p:spPr>
          <a:xfrm>
            <a:off x="7903200" y="1158520"/>
            <a:ext cx="6139200" cy="5912100"/>
          </a:xfrm>
          <a:prstGeom prst="rect">
            <a:avLst/>
          </a:prstGeom>
          <a:noFill/>
          <a:ln>
            <a:noFill/>
          </a:ln>
        </p:spPr>
        <p:txBody>
          <a:bodyPr anchorCtr="0" anchor="ctr" bIns="146275" lIns="146275" spcFirstLastPara="1" rIns="146275" wrap="square" tIns="146275">
            <a:normAutofit/>
          </a:bodyPr>
          <a:lstStyle>
            <a:lvl1pPr indent="-412750" lvl="0" marL="457200" algn="l">
              <a:lnSpc>
                <a:spcPct val="115000"/>
              </a:lnSpc>
              <a:spcBef>
                <a:spcPts val="0"/>
              </a:spcBef>
              <a:spcAft>
                <a:spcPts val="0"/>
              </a:spcAft>
              <a:buSzPts val="2900"/>
              <a:buChar char="●"/>
              <a:defRPr/>
            </a:lvl1pPr>
            <a:lvl2pPr indent="-368300" lvl="1" marL="914400" algn="l">
              <a:lnSpc>
                <a:spcPct val="115000"/>
              </a:lnSpc>
              <a:spcBef>
                <a:spcPts val="0"/>
              </a:spcBef>
              <a:spcAft>
                <a:spcPts val="0"/>
              </a:spcAft>
              <a:buSzPts val="2200"/>
              <a:buChar char="○"/>
              <a:defRPr/>
            </a:lvl2pPr>
            <a:lvl3pPr indent="-368300" lvl="2" marL="1371600" algn="l">
              <a:lnSpc>
                <a:spcPct val="115000"/>
              </a:lnSpc>
              <a:spcBef>
                <a:spcPts val="0"/>
              </a:spcBef>
              <a:spcAft>
                <a:spcPts val="0"/>
              </a:spcAft>
              <a:buSzPts val="2200"/>
              <a:buChar char="■"/>
              <a:defRPr/>
            </a:lvl3pPr>
            <a:lvl4pPr indent="-368300" lvl="3" marL="1828800" algn="l">
              <a:lnSpc>
                <a:spcPct val="115000"/>
              </a:lnSpc>
              <a:spcBef>
                <a:spcPts val="0"/>
              </a:spcBef>
              <a:spcAft>
                <a:spcPts val="0"/>
              </a:spcAft>
              <a:buSzPts val="2200"/>
              <a:buChar char="●"/>
              <a:defRPr/>
            </a:lvl4pPr>
            <a:lvl5pPr indent="-368300" lvl="4" marL="2286000" algn="l">
              <a:lnSpc>
                <a:spcPct val="115000"/>
              </a:lnSpc>
              <a:spcBef>
                <a:spcPts val="0"/>
              </a:spcBef>
              <a:spcAft>
                <a:spcPts val="0"/>
              </a:spcAft>
              <a:buSzPts val="2200"/>
              <a:buChar char="○"/>
              <a:defRPr/>
            </a:lvl5pPr>
            <a:lvl6pPr indent="-368300" lvl="5" marL="2743200" algn="l">
              <a:lnSpc>
                <a:spcPct val="115000"/>
              </a:lnSpc>
              <a:spcBef>
                <a:spcPts val="0"/>
              </a:spcBef>
              <a:spcAft>
                <a:spcPts val="0"/>
              </a:spcAft>
              <a:buSzPts val="2200"/>
              <a:buChar char="■"/>
              <a:defRPr/>
            </a:lvl6pPr>
            <a:lvl7pPr indent="-368300" lvl="6" marL="3200400" algn="l">
              <a:lnSpc>
                <a:spcPct val="115000"/>
              </a:lnSpc>
              <a:spcBef>
                <a:spcPts val="0"/>
              </a:spcBef>
              <a:spcAft>
                <a:spcPts val="0"/>
              </a:spcAft>
              <a:buSzPts val="2200"/>
              <a:buChar char="●"/>
              <a:defRPr/>
            </a:lvl7pPr>
            <a:lvl8pPr indent="-368300" lvl="7" marL="3657600" algn="l">
              <a:lnSpc>
                <a:spcPct val="115000"/>
              </a:lnSpc>
              <a:spcBef>
                <a:spcPts val="0"/>
              </a:spcBef>
              <a:spcAft>
                <a:spcPts val="0"/>
              </a:spcAft>
              <a:buSzPts val="2200"/>
              <a:buChar char="○"/>
              <a:defRPr/>
            </a:lvl8pPr>
            <a:lvl9pPr indent="-368300" lvl="8" marL="4114800" algn="l">
              <a:lnSpc>
                <a:spcPct val="115000"/>
              </a:lnSpc>
              <a:spcBef>
                <a:spcPts val="0"/>
              </a:spcBef>
              <a:spcAft>
                <a:spcPts val="0"/>
              </a:spcAft>
              <a:buSzPts val="2200"/>
              <a:buChar char="■"/>
              <a:defRPr/>
            </a:lvl9pPr>
          </a:lstStyle>
          <a:p/>
        </p:txBody>
      </p:sp>
      <p:sp>
        <p:nvSpPr>
          <p:cNvPr id="90" name="Google Shape;90;p22"/>
          <p:cNvSpPr txBox="1"/>
          <p:nvPr>
            <p:ph idx="12" type="sldNum"/>
          </p:nvPr>
        </p:nvSpPr>
        <p:spPr>
          <a:xfrm>
            <a:off x="13555933" y="7461147"/>
            <a:ext cx="877800" cy="629700"/>
          </a:xfrm>
          <a:prstGeom prst="rect">
            <a:avLst/>
          </a:prstGeom>
          <a:noFill/>
          <a:ln>
            <a:noFill/>
          </a:ln>
        </p:spPr>
        <p:txBody>
          <a:bodyPr anchorCtr="0" anchor="ctr" bIns="146275" lIns="146275" spcFirstLastPara="1" rIns="146275" wrap="square" tIns="146275">
            <a:norm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3"/>
          <p:cNvSpPr txBox="1"/>
          <p:nvPr>
            <p:ph idx="1" type="body"/>
          </p:nvPr>
        </p:nvSpPr>
        <p:spPr>
          <a:xfrm>
            <a:off x="498720" y="6768920"/>
            <a:ext cx="9598200" cy="968100"/>
          </a:xfrm>
          <a:prstGeom prst="rect">
            <a:avLst/>
          </a:prstGeom>
          <a:noFill/>
          <a:ln>
            <a:noFill/>
          </a:ln>
        </p:spPr>
        <p:txBody>
          <a:bodyPr anchorCtr="0" anchor="ctr" bIns="146275" lIns="146275" spcFirstLastPara="1" rIns="146275" wrap="square" tIns="146275">
            <a:normAutofit/>
          </a:bodyPr>
          <a:lstStyle>
            <a:lvl1pPr indent="-228600" lvl="0" marL="457200" algn="l">
              <a:lnSpc>
                <a:spcPct val="100000"/>
              </a:lnSpc>
              <a:spcBef>
                <a:spcPts val="0"/>
              </a:spcBef>
              <a:spcAft>
                <a:spcPts val="0"/>
              </a:spcAft>
              <a:buSzPts val="2900"/>
              <a:buNone/>
              <a:defRPr/>
            </a:lvl1pPr>
          </a:lstStyle>
          <a:p/>
        </p:txBody>
      </p:sp>
      <p:sp>
        <p:nvSpPr>
          <p:cNvPr id="93" name="Google Shape;93;p23"/>
          <p:cNvSpPr txBox="1"/>
          <p:nvPr>
            <p:ph idx="12" type="sldNum"/>
          </p:nvPr>
        </p:nvSpPr>
        <p:spPr>
          <a:xfrm>
            <a:off x="13555933" y="7461147"/>
            <a:ext cx="877800" cy="629700"/>
          </a:xfrm>
          <a:prstGeom prst="rect">
            <a:avLst/>
          </a:prstGeom>
          <a:noFill/>
          <a:ln>
            <a:noFill/>
          </a:ln>
        </p:spPr>
        <p:txBody>
          <a:bodyPr anchorCtr="0" anchor="ctr" bIns="146275" lIns="146275" spcFirstLastPara="1" rIns="146275" wrap="square" tIns="146275">
            <a:norm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4"/>
          <p:cNvSpPr txBox="1"/>
          <p:nvPr>
            <p:ph hasCustomPrompt="1" type="title"/>
          </p:nvPr>
        </p:nvSpPr>
        <p:spPr>
          <a:xfrm>
            <a:off x="498720" y="1769800"/>
            <a:ext cx="13632900" cy="3141600"/>
          </a:xfrm>
          <a:prstGeom prst="rect">
            <a:avLst/>
          </a:prstGeom>
          <a:noFill/>
          <a:ln>
            <a:noFill/>
          </a:ln>
        </p:spPr>
        <p:txBody>
          <a:bodyPr anchorCtr="0" anchor="b" bIns="146275" lIns="146275" spcFirstLastPara="1" rIns="146275" wrap="square" tIns="146275">
            <a:normAutofit/>
          </a:bodyPr>
          <a:lstStyle>
            <a:lvl1pPr lvl="0" algn="ctr">
              <a:lnSpc>
                <a:spcPct val="100000"/>
              </a:lnSpc>
              <a:spcBef>
                <a:spcPts val="0"/>
              </a:spcBef>
              <a:spcAft>
                <a:spcPts val="0"/>
              </a:spcAft>
              <a:buSzPts val="19200"/>
              <a:buNone/>
              <a:defRPr sz="19200"/>
            </a:lvl1pPr>
            <a:lvl2pPr lvl="1" algn="ctr">
              <a:lnSpc>
                <a:spcPct val="100000"/>
              </a:lnSpc>
              <a:spcBef>
                <a:spcPts val="0"/>
              </a:spcBef>
              <a:spcAft>
                <a:spcPts val="0"/>
              </a:spcAft>
              <a:buSzPts val="19200"/>
              <a:buNone/>
              <a:defRPr sz="19200"/>
            </a:lvl2pPr>
            <a:lvl3pPr lvl="2" algn="ctr">
              <a:lnSpc>
                <a:spcPct val="100000"/>
              </a:lnSpc>
              <a:spcBef>
                <a:spcPts val="0"/>
              </a:spcBef>
              <a:spcAft>
                <a:spcPts val="0"/>
              </a:spcAft>
              <a:buSzPts val="19200"/>
              <a:buNone/>
              <a:defRPr sz="19200"/>
            </a:lvl3pPr>
            <a:lvl4pPr lvl="3" algn="ctr">
              <a:lnSpc>
                <a:spcPct val="100000"/>
              </a:lnSpc>
              <a:spcBef>
                <a:spcPts val="0"/>
              </a:spcBef>
              <a:spcAft>
                <a:spcPts val="0"/>
              </a:spcAft>
              <a:buSzPts val="19200"/>
              <a:buNone/>
              <a:defRPr sz="19200"/>
            </a:lvl4pPr>
            <a:lvl5pPr lvl="4" algn="ctr">
              <a:lnSpc>
                <a:spcPct val="100000"/>
              </a:lnSpc>
              <a:spcBef>
                <a:spcPts val="0"/>
              </a:spcBef>
              <a:spcAft>
                <a:spcPts val="0"/>
              </a:spcAft>
              <a:buSzPts val="19200"/>
              <a:buNone/>
              <a:defRPr sz="19200"/>
            </a:lvl5pPr>
            <a:lvl6pPr lvl="5" algn="ctr">
              <a:lnSpc>
                <a:spcPct val="100000"/>
              </a:lnSpc>
              <a:spcBef>
                <a:spcPts val="0"/>
              </a:spcBef>
              <a:spcAft>
                <a:spcPts val="0"/>
              </a:spcAft>
              <a:buSzPts val="19200"/>
              <a:buNone/>
              <a:defRPr sz="19200"/>
            </a:lvl6pPr>
            <a:lvl7pPr lvl="6" algn="ctr">
              <a:lnSpc>
                <a:spcPct val="100000"/>
              </a:lnSpc>
              <a:spcBef>
                <a:spcPts val="0"/>
              </a:spcBef>
              <a:spcAft>
                <a:spcPts val="0"/>
              </a:spcAft>
              <a:buSzPts val="19200"/>
              <a:buNone/>
              <a:defRPr sz="19200"/>
            </a:lvl7pPr>
            <a:lvl8pPr lvl="7" algn="ctr">
              <a:lnSpc>
                <a:spcPct val="100000"/>
              </a:lnSpc>
              <a:spcBef>
                <a:spcPts val="0"/>
              </a:spcBef>
              <a:spcAft>
                <a:spcPts val="0"/>
              </a:spcAft>
              <a:buSzPts val="19200"/>
              <a:buNone/>
              <a:defRPr sz="19200"/>
            </a:lvl8pPr>
            <a:lvl9pPr lvl="8" algn="ctr">
              <a:lnSpc>
                <a:spcPct val="100000"/>
              </a:lnSpc>
              <a:spcBef>
                <a:spcPts val="0"/>
              </a:spcBef>
              <a:spcAft>
                <a:spcPts val="0"/>
              </a:spcAft>
              <a:buSzPts val="19200"/>
              <a:buNone/>
              <a:defRPr sz="19200"/>
            </a:lvl9pPr>
          </a:lstStyle>
          <a:p>
            <a:r>
              <a:t>xx%</a:t>
            </a:r>
          </a:p>
        </p:txBody>
      </p:sp>
      <p:sp>
        <p:nvSpPr>
          <p:cNvPr id="96" name="Google Shape;96;p24"/>
          <p:cNvSpPr txBox="1"/>
          <p:nvPr>
            <p:ph idx="1" type="body"/>
          </p:nvPr>
        </p:nvSpPr>
        <p:spPr>
          <a:xfrm>
            <a:off x="498720" y="5043560"/>
            <a:ext cx="13632900" cy="2081400"/>
          </a:xfrm>
          <a:prstGeom prst="rect">
            <a:avLst/>
          </a:prstGeom>
          <a:noFill/>
          <a:ln>
            <a:noFill/>
          </a:ln>
        </p:spPr>
        <p:txBody>
          <a:bodyPr anchorCtr="0" anchor="t" bIns="146275" lIns="146275" spcFirstLastPara="1" rIns="146275" wrap="square" tIns="146275">
            <a:normAutofit/>
          </a:bodyPr>
          <a:lstStyle>
            <a:lvl1pPr indent="-412750" lvl="0" marL="457200" algn="ctr">
              <a:lnSpc>
                <a:spcPct val="115000"/>
              </a:lnSpc>
              <a:spcBef>
                <a:spcPts val="0"/>
              </a:spcBef>
              <a:spcAft>
                <a:spcPts val="0"/>
              </a:spcAft>
              <a:buSzPts val="2900"/>
              <a:buChar char="●"/>
              <a:defRPr/>
            </a:lvl1pPr>
            <a:lvl2pPr indent="-368300" lvl="1" marL="914400" algn="ctr">
              <a:lnSpc>
                <a:spcPct val="115000"/>
              </a:lnSpc>
              <a:spcBef>
                <a:spcPts val="0"/>
              </a:spcBef>
              <a:spcAft>
                <a:spcPts val="0"/>
              </a:spcAft>
              <a:buSzPts val="2200"/>
              <a:buChar char="○"/>
              <a:defRPr/>
            </a:lvl2pPr>
            <a:lvl3pPr indent="-368300" lvl="2" marL="1371600" algn="ctr">
              <a:lnSpc>
                <a:spcPct val="115000"/>
              </a:lnSpc>
              <a:spcBef>
                <a:spcPts val="0"/>
              </a:spcBef>
              <a:spcAft>
                <a:spcPts val="0"/>
              </a:spcAft>
              <a:buSzPts val="2200"/>
              <a:buChar char="■"/>
              <a:defRPr/>
            </a:lvl3pPr>
            <a:lvl4pPr indent="-368300" lvl="3" marL="1828800" algn="ctr">
              <a:lnSpc>
                <a:spcPct val="115000"/>
              </a:lnSpc>
              <a:spcBef>
                <a:spcPts val="0"/>
              </a:spcBef>
              <a:spcAft>
                <a:spcPts val="0"/>
              </a:spcAft>
              <a:buSzPts val="2200"/>
              <a:buChar char="●"/>
              <a:defRPr/>
            </a:lvl4pPr>
            <a:lvl5pPr indent="-368300" lvl="4" marL="2286000" algn="ctr">
              <a:lnSpc>
                <a:spcPct val="115000"/>
              </a:lnSpc>
              <a:spcBef>
                <a:spcPts val="0"/>
              </a:spcBef>
              <a:spcAft>
                <a:spcPts val="0"/>
              </a:spcAft>
              <a:buSzPts val="2200"/>
              <a:buChar char="○"/>
              <a:defRPr/>
            </a:lvl5pPr>
            <a:lvl6pPr indent="-368300" lvl="5" marL="2743200" algn="ctr">
              <a:lnSpc>
                <a:spcPct val="115000"/>
              </a:lnSpc>
              <a:spcBef>
                <a:spcPts val="0"/>
              </a:spcBef>
              <a:spcAft>
                <a:spcPts val="0"/>
              </a:spcAft>
              <a:buSzPts val="2200"/>
              <a:buChar char="■"/>
              <a:defRPr/>
            </a:lvl6pPr>
            <a:lvl7pPr indent="-368300" lvl="6" marL="3200400" algn="ctr">
              <a:lnSpc>
                <a:spcPct val="115000"/>
              </a:lnSpc>
              <a:spcBef>
                <a:spcPts val="0"/>
              </a:spcBef>
              <a:spcAft>
                <a:spcPts val="0"/>
              </a:spcAft>
              <a:buSzPts val="2200"/>
              <a:buChar char="●"/>
              <a:defRPr/>
            </a:lvl7pPr>
            <a:lvl8pPr indent="-368300" lvl="7" marL="3657600" algn="ctr">
              <a:lnSpc>
                <a:spcPct val="115000"/>
              </a:lnSpc>
              <a:spcBef>
                <a:spcPts val="0"/>
              </a:spcBef>
              <a:spcAft>
                <a:spcPts val="0"/>
              </a:spcAft>
              <a:buSzPts val="2200"/>
              <a:buChar char="○"/>
              <a:defRPr/>
            </a:lvl8pPr>
            <a:lvl9pPr indent="-368300" lvl="8" marL="4114800" algn="ctr">
              <a:lnSpc>
                <a:spcPct val="115000"/>
              </a:lnSpc>
              <a:spcBef>
                <a:spcPts val="0"/>
              </a:spcBef>
              <a:spcAft>
                <a:spcPts val="0"/>
              </a:spcAft>
              <a:buSzPts val="2200"/>
              <a:buChar char="■"/>
              <a:defRPr/>
            </a:lvl9pPr>
          </a:lstStyle>
          <a:p/>
        </p:txBody>
      </p:sp>
      <p:sp>
        <p:nvSpPr>
          <p:cNvPr id="97" name="Google Shape;97;p24"/>
          <p:cNvSpPr txBox="1"/>
          <p:nvPr>
            <p:ph idx="12" type="sldNum"/>
          </p:nvPr>
        </p:nvSpPr>
        <p:spPr>
          <a:xfrm>
            <a:off x="13555933" y="7461147"/>
            <a:ext cx="877800" cy="629700"/>
          </a:xfrm>
          <a:prstGeom prst="rect">
            <a:avLst/>
          </a:prstGeom>
          <a:noFill/>
          <a:ln>
            <a:noFill/>
          </a:ln>
        </p:spPr>
        <p:txBody>
          <a:bodyPr anchorCtr="0" anchor="ctr" bIns="146275" lIns="146275" spcFirstLastPara="1" rIns="146275" wrap="square" tIns="146275">
            <a:norm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bg>
      <p:bgPr>
        <a:solidFill>
          <a:srgbClr val="000000"/>
        </a:solidFill>
      </p:bgPr>
    </p:bg>
    <p:spTree>
      <p:nvGrpSpPr>
        <p:cNvPr id="18" name="Shape 18"/>
        <p:cNvGrpSpPr/>
        <p:nvPr/>
      </p:nvGrpSpPr>
      <p:grpSpPr>
        <a:xfrm>
          <a:off x="0" y="0"/>
          <a:ext cx="0" cy="0"/>
          <a:chOff x="0" y="0"/>
          <a:chExt cx="0" cy="0"/>
        </a:xfrm>
      </p:grpSpPr>
      <p:sp>
        <p:nvSpPr>
          <p:cNvPr id="19" name="Google Shape;19;p4"/>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bg>
      <p:bgPr>
        <a:solidFill>
          <a:srgbClr val="000000"/>
        </a:solidFill>
      </p:bgPr>
    </p:bg>
    <p:spTree>
      <p:nvGrpSpPr>
        <p:cNvPr id="22" name="Shape 22"/>
        <p:cNvGrpSpPr/>
        <p:nvPr/>
      </p:nvGrpSpPr>
      <p:grpSpPr>
        <a:xfrm>
          <a:off x="0" y="0"/>
          <a:ext cx="0" cy="0"/>
          <a:chOff x="0" y="0"/>
          <a:chExt cx="0" cy="0"/>
        </a:xfrm>
      </p:grpSpPr>
      <p:sp>
        <p:nvSpPr>
          <p:cNvPr id="23" name="Google Shape;23;p5"/>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bg>
      <p:bgPr>
        <a:solidFill>
          <a:srgbClr val="000000"/>
        </a:solidFill>
      </p:bgPr>
    </p:bg>
    <p:spTree>
      <p:nvGrpSpPr>
        <p:cNvPr id="26" name="Shape 26"/>
        <p:cNvGrpSpPr/>
        <p:nvPr/>
      </p:nvGrpSpPr>
      <p:grpSpPr>
        <a:xfrm>
          <a:off x="0" y="0"/>
          <a:ext cx="0" cy="0"/>
          <a:chOff x="0" y="0"/>
          <a:chExt cx="0" cy="0"/>
        </a:xfrm>
      </p:grpSpPr>
      <p:sp>
        <p:nvSpPr>
          <p:cNvPr id="27" name="Google Shape;27;p6"/>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bg>
      <p:bgPr>
        <a:solidFill>
          <a:srgbClr val="000000"/>
        </a:solidFill>
      </p:bgPr>
    </p:bg>
    <p:spTree>
      <p:nvGrpSpPr>
        <p:cNvPr id="30" name="Shape 30"/>
        <p:cNvGrpSpPr/>
        <p:nvPr/>
      </p:nvGrpSpPr>
      <p:grpSpPr>
        <a:xfrm>
          <a:off x="0" y="0"/>
          <a:ext cx="0" cy="0"/>
          <a:chOff x="0" y="0"/>
          <a:chExt cx="0" cy="0"/>
        </a:xfrm>
      </p:grpSpPr>
      <p:sp>
        <p:nvSpPr>
          <p:cNvPr id="31" name="Google Shape;31;p7"/>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bg>
      <p:bgPr>
        <a:solidFill>
          <a:srgbClr val="000000"/>
        </a:solidFill>
      </p:bgPr>
    </p:bg>
    <p:spTree>
      <p:nvGrpSpPr>
        <p:cNvPr id="34" name="Shape 34"/>
        <p:cNvGrpSpPr/>
        <p:nvPr/>
      </p:nvGrpSpPr>
      <p:grpSpPr>
        <a:xfrm>
          <a:off x="0" y="0"/>
          <a:ext cx="0" cy="0"/>
          <a:chOff x="0" y="0"/>
          <a:chExt cx="0" cy="0"/>
        </a:xfrm>
      </p:grpSpPr>
      <p:sp>
        <p:nvSpPr>
          <p:cNvPr id="35" name="Google Shape;35;p8"/>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8"/>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bg>
      <p:bgPr>
        <a:solidFill>
          <a:srgbClr val="000000"/>
        </a:solidFill>
      </p:bgPr>
    </p:bg>
    <p:spTree>
      <p:nvGrpSpPr>
        <p:cNvPr id="38" name="Shape 38"/>
        <p:cNvGrpSpPr/>
        <p:nvPr/>
      </p:nvGrpSpPr>
      <p:grpSpPr>
        <a:xfrm>
          <a:off x="0" y="0"/>
          <a:ext cx="0" cy="0"/>
          <a:chOff x="0" y="0"/>
          <a:chExt cx="0" cy="0"/>
        </a:xfrm>
      </p:grpSpPr>
      <p:sp>
        <p:nvSpPr>
          <p:cNvPr id="39" name="Google Shape;39;p9"/>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2"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7" name="Shape 47"/>
        <p:cNvGrpSpPr/>
        <p:nvPr/>
      </p:nvGrpSpPr>
      <p:grpSpPr>
        <a:xfrm>
          <a:off x="0" y="0"/>
          <a:ext cx="0" cy="0"/>
          <a:chOff x="0" y="0"/>
          <a:chExt cx="0" cy="0"/>
        </a:xfrm>
      </p:grpSpPr>
      <p:sp>
        <p:nvSpPr>
          <p:cNvPr id="48" name="Google Shape;48;p12"/>
          <p:cNvSpPr txBox="1"/>
          <p:nvPr>
            <p:ph type="title"/>
          </p:nvPr>
        </p:nvSpPr>
        <p:spPr>
          <a:xfrm>
            <a:off x="498720" y="712040"/>
            <a:ext cx="13632900" cy="916200"/>
          </a:xfrm>
          <a:prstGeom prst="rect">
            <a:avLst/>
          </a:prstGeom>
          <a:noFill/>
          <a:ln>
            <a:noFill/>
          </a:ln>
        </p:spPr>
        <p:txBody>
          <a:bodyPr anchorCtr="0" anchor="t" bIns="146275" lIns="146275" spcFirstLastPara="1" rIns="146275" wrap="square" tIns="146275">
            <a:normAutofit/>
          </a:bodyPr>
          <a:lstStyle>
            <a:lvl1pPr lvl="0" marR="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1pPr>
            <a:lvl2pPr lvl="1" marR="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2pPr>
            <a:lvl3pPr lvl="2" marR="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3pPr>
            <a:lvl4pPr lvl="3" marR="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4pPr>
            <a:lvl5pPr lvl="4" marR="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5pPr>
            <a:lvl6pPr lvl="5" marR="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6pPr>
            <a:lvl7pPr lvl="6" marR="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7pPr>
            <a:lvl8pPr lvl="7" marR="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8pPr>
            <a:lvl9pPr lvl="8" marR="0" algn="l">
              <a:lnSpc>
                <a:spcPct val="100000"/>
              </a:lnSpc>
              <a:spcBef>
                <a:spcPts val="0"/>
              </a:spcBef>
              <a:spcAft>
                <a:spcPts val="0"/>
              </a:spcAft>
              <a:buClr>
                <a:schemeClr val="dk1"/>
              </a:buClr>
              <a:buSzPts val="4500"/>
              <a:buFont typeface="Arial"/>
              <a:buNone/>
              <a:defRPr b="0" i="0" sz="4500" u="none" cap="none" strike="noStrike">
                <a:solidFill>
                  <a:schemeClr val="dk1"/>
                </a:solidFill>
                <a:latin typeface="Arial"/>
                <a:ea typeface="Arial"/>
                <a:cs typeface="Arial"/>
                <a:sym typeface="Arial"/>
              </a:defRPr>
            </a:lvl9pPr>
          </a:lstStyle>
          <a:p/>
        </p:txBody>
      </p:sp>
      <p:sp>
        <p:nvSpPr>
          <p:cNvPr id="49" name="Google Shape;49;p12"/>
          <p:cNvSpPr txBox="1"/>
          <p:nvPr>
            <p:ph idx="1" type="body"/>
          </p:nvPr>
        </p:nvSpPr>
        <p:spPr>
          <a:xfrm>
            <a:off x="498720" y="1843960"/>
            <a:ext cx="13632900" cy="5466300"/>
          </a:xfrm>
          <a:prstGeom prst="rect">
            <a:avLst/>
          </a:prstGeom>
          <a:noFill/>
          <a:ln>
            <a:noFill/>
          </a:ln>
        </p:spPr>
        <p:txBody>
          <a:bodyPr anchorCtr="0" anchor="t" bIns="146275" lIns="146275" spcFirstLastPara="1" rIns="146275" wrap="square" tIns="146275">
            <a:normAutofit/>
          </a:bodyPr>
          <a:lstStyle>
            <a:lvl1pPr indent="-412750" lvl="0" marL="457200" marR="0" algn="l">
              <a:lnSpc>
                <a:spcPct val="115000"/>
              </a:lnSpc>
              <a:spcBef>
                <a:spcPts val="0"/>
              </a:spcBef>
              <a:spcAft>
                <a:spcPts val="0"/>
              </a:spcAft>
              <a:buClr>
                <a:schemeClr val="dk2"/>
              </a:buClr>
              <a:buSzPts val="2900"/>
              <a:buFont typeface="Arial"/>
              <a:buChar char="●"/>
              <a:defRPr b="0" i="0" sz="2900" u="none" cap="none" strike="noStrike">
                <a:solidFill>
                  <a:schemeClr val="dk2"/>
                </a:solidFill>
                <a:latin typeface="Arial"/>
                <a:ea typeface="Arial"/>
                <a:cs typeface="Arial"/>
                <a:sym typeface="Arial"/>
              </a:defRPr>
            </a:lvl1pPr>
            <a:lvl2pPr indent="-368300" lvl="1" marL="914400" marR="0" algn="l">
              <a:lnSpc>
                <a:spcPct val="115000"/>
              </a:lnSpc>
              <a:spcBef>
                <a:spcPts val="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2pPr>
            <a:lvl3pPr indent="-368300" lvl="2" marL="1371600" marR="0" algn="l">
              <a:lnSpc>
                <a:spcPct val="115000"/>
              </a:lnSpc>
              <a:spcBef>
                <a:spcPts val="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3pPr>
            <a:lvl4pPr indent="-368300" lvl="3" marL="1828800" marR="0" algn="l">
              <a:lnSpc>
                <a:spcPct val="115000"/>
              </a:lnSpc>
              <a:spcBef>
                <a:spcPts val="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4pPr>
            <a:lvl5pPr indent="-368300" lvl="4" marL="2286000" marR="0" algn="l">
              <a:lnSpc>
                <a:spcPct val="115000"/>
              </a:lnSpc>
              <a:spcBef>
                <a:spcPts val="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5pPr>
            <a:lvl6pPr indent="-368300" lvl="5" marL="2743200" marR="0" algn="l">
              <a:lnSpc>
                <a:spcPct val="115000"/>
              </a:lnSpc>
              <a:spcBef>
                <a:spcPts val="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6pPr>
            <a:lvl7pPr indent="-368300" lvl="6" marL="3200400" marR="0" algn="l">
              <a:lnSpc>
                <a:spcPct val="115000"/>
              </a:lnSpc>
              <a:spcBef>
                <a:spcPts val="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7pPr>
            <a:lvl8pPr indent="-368300" lvl="7" marL="3657600" marR="0" algn="l">
              <a:lnSpc>
                <a:spcPct val="115000"/>
              </a:lnSpc>
              <a:spcBef>
                <a:spcPts val="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8pPr>
            <a:lvl9pPr indent="-368300" lvl="8" marL="4114800" marR="0" algn="l">
              <a:lnSpc>
                <a:spcPct val="115000"/>
              </a:lnSpc>
              <a:spcBef>
                <a:spcPts val="0"/>
              </a:spcBef>
              <a:spcAft>
                <a:spcPts val="0"/>
              </a:spcAft>
              <a:buClr>
                <a:schemeClr val="dk2"/>
              </a:buClr>
              <a:buSzPts val="2200"/>
              <a:buFont typeface="Arial"/>
              <a:buChar char="■"/>
              <a:defRPr b="0" i="0" sz="2200" u="none" cap="none" strike="noStrike">
                <a:solidFill>
                  <a:schemeClr val="dk2"/>
                </a:solidFill>
                <a:latin typeface="Arial"/>
                <a:ea typeface="Arial"/>
                <a:cs typeface="Arial"/>
                <a:sym typeface="Arial"/>
              </a:defRPr>
            </a:lvl9pPr>
          </a:lstStyle>
          <a:p/>
        </p:txBody>
      </p:sp>
      <p:sp>
        <p:nvSpPr>
          <p:cNvPr id="50" name="Google Shape;50;p12"/>
          <p:cNvSpPr txBox="1"/>
          <p:nvPr>
            <p:ph idx="12" type="sldNum"/>
          </p:nvPr>
        </p:nvSpPr>
        <p:spPr>
          <a:xfrm>
            <a:off x="13555933" y="7461147"/>
            <a:ext cx="877800" cy="629700"/>
          </a:xfrm>
          <a:prstGeom prst="rect">
            <a:avLst/>
          </a:prstGeom>
          <a:noFill/>
          <a:ln>
            <a:noFill/>
          </a:ln>
        </p:spPr>
        <p:txBody>
          <a:bodyPr anchorCtr="0" anchor="ctr" bIns="146275" lIns="146275" spcFirstLastPara="1" rIns="146275" wrap="square" tIns="146275">
            <a:normAutofit/>
          </a:bodyPr>
          <a:lstStyle>
            <a:lvl1pPr indent="0" lvl="0"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600"/>
              <a:buFont typeface="Arial"/>
              <a:buNone/>
              <a:defRPr b="0" i="0" sz="16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hyperlink" Target="https://www.figma.com/proto/6bPu4RZT4ngPko52dbwTVk/Low-Fidelity-Frame?node-id=0-1&amp;t=ASh46K7SwnjKa2Ld-1" TargetMode="External"/><Relationship Id="rId4" Type="http://schemas.openxmlformats.org/officeDocument/2006/relationships/hyperlink" Target="https://www.figma.com/proto/M81izmpuFBfQikad8hw3wc/Finlytic_Gaurav-Shreyash-edit?node-id=7020-3430&amp;t=w5vJzcqhOdLZSbCh-1" TargetMode="External"/><Relationship Id="rId5" Type="http://schemas.openxmlformats.org/officeDocument/2006/relationships/hyperlink" Target="https://youtu.be/QhelQqo4JuA" TargetMode="External"/><Relationship Id="rId6" Type="http://schemas.openxmlformats.org/officeDocument/2006/relationships/hyperlink" Target="https://github.com/OtakuNoDev/Finlyti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5"/>
          <p:cNvPicPr preferRelativeResize="0"/>
          <p:nvPr/>
        </p:nvPicPr>
        <p:blipFill rotWithShape="1">
          <a:blip r:embed="rId3">
            <a:alphaModFix/>
          </a:blip>
          <a:srcRect b="0" l="0" r="0" t="0"/>
          <a:stretch/>
        </p:blipFill>
        <p:spPr>
          <a:xfrm>
            <a:off x="884130" y="657270"/>
            <a:ext cx="1788659" cy="2556690"/>
          </a:xfrm>
          <a:prstGeom prst="rect">
            <a:avLst/>
          </a:prstGeom>
          <a:noFill/>
          <a:ln>
            <a:noFill/>
          </a:ln>
        </p:spPr>
      </p:pic>
      <p:sp>
        <p:nvSpPr>
          <p:cNvPr id="104" name="Google Shape;104;p25"/>
          <p:cNvSpPr txBox="1"/>
          <p:nvPr/>
        </p:nvSpPr>
        <p:spPr>
          <a:xfrm>
            <a:off x="1269075" y="2099200"/>
            <a:ext cx="12187800" cy="6586200"/>
          </a:xfrm>
          <a:prstGeom prst="rect">
            <a:avLst/>
          </a:prstGeom>
          <a:noFill/>
          <a:ln>
            <a:noFill/>
          </a:ln>
        </p:spPr>
        <p:txBody>
          <a:bodyPr anchorCtr="0" anchor="t" bIns="99525" lIns="99525" spcFirstLastPara="1" rIns="99525" wrap="square" tIns="99525">
            <a:spAutoFit/>
          </a:bodyPr>
          <a:lstStyle/>
          <a:p>
            <a:pPr indent="0" lvl="0" marL="0" marR="0" rtl="0" algn="ctr">
              <a:lnSpc>
                <a:spcPct val="50000"/>
              </a:lnSpc>
              <a:spcBef>
                <a:spcPts val="1400"/>
              </a:spcBef>
              <a:spcAft>
                <a:spcPts val="0"/>
              </a:spcAft>
              <a:buClr>
                <a:srgbClr val="000000"/>
              </a:buClr>
              <a:buSzPts val="1900"/>
              <a:buFont typeface="Arial"/>
              <a:buNone/>
            </a:pPr>
            <a:r>
              <a:rPr b="1" i="0" lang="en-US" sz="1900" u="none" cap="none" strike="noStrike">
                <a:solidFill>
                  <a:srgbClr val="2F5597"/>
                </a:solidFill>
                <a:latin typeface="Calibri"/>
                <a:ea typeface="Calibri"/>
                <a:cs typeface="Calibri"/>
                <a:sym typeface="Calibri"/>
              </a:rPr>
              <a:t> </a:t>
            </a:r>
            <a:r>
              <a:rPr b="1" i="0" lang="en-US" sz="1800" u="none" cap="none" strike="noStrike">
                <a:solidFill>
                  <a:srgbClr val="2F5597"/>
                </a:solidFill>
                <a:latin typeface="Calibri"/>
                <a:ea typeface="Calibri"/>
                <a:cs typeface="Calibri"/>
                <a:sym typeface="Calibri"/>
              </a:rPr>
              <a:t>Marathwada Mitra mandal’s</a:t>
            </a:r>
            <a:endParaRPr b="1" i="0" sz="1800" u="none" cap="none" strike="noStrike">
              <a:solidFill>
                <a:srgbClr val="2F5597"/>
              </a:solidFill>
              <a:latin typeface="Calibri"/>
              <a:ea typeface="Calibri"/>
              <a:cs typeface="Calibri"/>
              <a:sym typeface="Calibri"/>
            </a:endParaRPr>
          </a:p>
          <a:p>
            <a:pPr indent="0" lvl="0" marL="0" marR="0" rtl="0" algn="ctr">
              <a:lnSpc>
                <a:spcPct val="50000"/>
              </a:lnSpc>
              <a:spcBef>
                <a:spcPts val="1400"/>
              </a:spcBef>
              <a:spcAft>
                <a:spcPts val="0"/>
              </a:spcAft>
              <a:buClr>
                <a:srgbClr val="000000"/>
              </a:buClr>
              <a:buSzPts val="3700"/>
              <a:buFont typeface="Arial"/>
              <a:buNone/>
            </a:pPr>
            <a:r>
              <a:rPr b="1" i="0" lang="en-US" sz="3700" u="none" cap="none" strike="noStrike">
                <a:solidFill>
                  <a:srgbClr val="FF0000"/>
                </a:solidFill>
                <a:latin typeface="Calibri"/>
                <a:ea typeface="Calibri"/>
                <a:cs typeface="Calibri"/>
                <a:sym typeface="Calibri"/>
              </a:rPr>
              <a:t>COLLEGE OF ENGINEERING</a:t>
            </a:r>
            <a:endParaRPr b="1" i="0" sz="3700" u="none" cap="none" strike="noStrike">
              <a:solidFill>
                <a:srgbClr val="FF0000"/>
              </a:solidFill>
              <a:latin typeface="Calibri"/>
              <a:ea typeface="Calibri"/>
              <a:cs typeface="Calibri"/>
              <a:sym typeface="Calibri"/>
            </a:endParaRPr>
          </a:p>
          <a:p>
            <a:pPr indent="0" lvl="0" marL="0" marR="0" rtl="0" algn="ctr">
              <a:lnSpc>
                <a:spcPct val="50000"/>
              </a:lnSpc>
              <a:spcBef>
                <a:spcPts val="1400"/>
              </a:spcBef>
              <a:spcAft>
                <a:spcPts val="0"/>
              </a:spcAft>
              <a:buClr>
                <a:srgbClr val="000000"/>
              </a:buClr>
              <a:buSzPts val="1800"/>
              <a:buFont typeface="Arial"/>
              <a:buNone/>
            </a:pPr>
            <a:r>
              <a:rPr b="1" i="0" lang="en-US" sz="1800" u="none" cap="none" strike="noStrike">
                <a:solidFill>
                  <a:srgbClr val="2F5597"/>
                </a:solidFill>
                <a:latin typeface="Calibri"/>
                <a:ea typeface="Calibri"/>
                <a:cs typeface="Calibri"/>
                <a:sym typeface="Calibri"/>
              </a:rPr>
              <a:t> Karvenagar, Pune</a:t>
            </a:r>
            <a:endParaRPr b="1" i="0" sz="1800" u="none" cap="none" strike="noStrike">
              <a:solidFill>
                <a:srgbClr val="2F5597"/>
              </a:solidFill>
              <a:latin typeface="Calibri"/>
              <a:ea typeface="Calibri"/>
              <a:cs typeface="Calibri"/>
              <a:sym typeface="Calibri"/>
            </a:endParaRPr>
          </a:p>
          <a:p>
            <a:pPr indent="0" lvl="0" marL="0" marR="0" rtl="0" algn="ctr">
              <a:lnSpc>
                <a:spcPct val="90000"/>
              </a:lnSpc>
              <a:spcBef>
                <a:spcPts val="1400"/>
              </a:spcBef>
              <a:spcAft>
                <a:spcPts val="0"/>
              </a:spcAft>
              <a:buClr>
                <a:srgbClr val="000000"/>
              </a:buClr>
              <a:buSzPts val="2400"/>
              <a:buFont typeface="Arial"/>
              <a:buNone/>
            </a:pPr>
            <a:r>
              <a:rPr b="1" i="0" lang="en-US" sz="2400" u="none" cap="none" strike="noStrike">
                <a:solidFill>
                  <a:srgbClr val="2F5597"/>
                </a:solidFill>
                <a:latin typeface="Cambria"/>
                <a:ea typeface="Cambria"/>
                <a:cs typeface="Cambria"/>
                <a:sym typeface="Cambria"/>
              </a:rPr>
              <a:t>An Autonomous Institute</a:t>
            </a:r>
            <a:endParaRPr b="0" i="0" sz="2700" u="none" cap="none" strike="noStrike">
              <a:solidFill>
                <a:srgbClr val="000000"/>
              </a:solidFill>
              <a:latin typeface="Cambria"/>
              <a:ea typeface="Cambria"/>
              <a:cs typeface="Cambria"/>
              <a:sym typeface="Cambria"/>
            </a:endParaRPr>
          </a:p>
          <a:p>
            <a:pPr indent="0" lvl="0" marL="4394200" marR="0" rtl="0" algn="l">
              <a:lnSpc>
                <a:spcPct val="90000"/>
              </a:lnSpc>
              <a:spcBef>
                <a:spcPts val="1400"/>
              </a:spcBef>
              <a:spcAft>
                <a:spcPts val="0"/>
              </a:spcAft>
              <a:buClr>
                <a:srgbClr val="000000"/>
              </a:buClr>
              <a:buSzPts val="3000"/>
              <a:buFont typeface="Arial"/>
              <a:buNone/>
            </a:pPr>
            <a:r>
              <a:rPr b="1" lang="en-US" sz="3000">
                <a:latin typeface="Cambria"/>
                <a:ea typeface="Cambria"/>
                <a:cs typeface="Cambria"/>
                <a:sym typeface="Cambria"/>
              </a:rPr>
              <a:t>     </a:t>
            </a:r>
            <a:r>
              <a:rPr b="1" i="0" lang="en-US" sz="3000" u="none" cap="none" strike="noStrike">
                <a:solidFill>
                  <a:srgbClr val="000000"/>
                </a:solidFill>
                <a:latin typeface="Cambria"/>
                <a:ea typeface="Cambria"/>
                <a:cs typeface="Cambria"/>
                <a:sym typeface="Cambria"/>
              </a:rPr>
              <a:t>Presentation</a:t>
            </a:r>
            <a:endParaRPr b="1" i="0" sz="3000" u="none" cap="none" strike="noStrike">
              <a:solidFill>
                <a:srgbClr val="000000"/>
              </a:solidFill>
              <a:latin typeface="Cambria"/>
              <a:ea typeface="Cambria"/>
              <a:cs typeface="Cambria"/>
              <a:sym typeface="Cambria"/>
            </a:endParaRPr>
          </a:p>
          <a:p>
            <a:pPr indent="0" lvl="0" marL="0" marR="0" rtl="0" algn="ctr">
              <a:lnSpc>
                <a:spcPct val="90000"/>
              </a:lnSpc>
              <a:spcBef>
                <a:spcPts val="1400"/>
              </a:spcBef>
              <a:spcAft>
                <a:spcPts val="0"/>
              </a:spcAft>
              <a:buClr>
                <a:srgbClr val="000000"/>
              </a:buClr>
              <a:buSzPts val="2700"/>
              <a:buFont typeface="Arial"/>
              <a:buNone/>
            </a:pPr>
            <a:r>
              <a:rPr b="1" i="0" lang="en-US" sz="2700" u="none" cap="none" strike="noStrike">
                <a:solidFill>
                  <a:srgbClr val="000000"/>
                </a:solidFill>
                <a:latin typeface="Cambria"/>
                <a:ea typeface="Cambria"/>
                <a:cs typeface="Cambria"/>
                <a:sym typeface="Cambria"/>
              </a:rPr>
              <a:t>On</a:t>
            </a:r>
            <a:r>
              <a:rPr b="0" i="0" lang="en-US" sz="1900" u="none" cap="none" strike="noStrike">
                <a:solidFill>
                  <a:srgbClr val="000000"/>
                </a:solidFill>
                <a:latin typeface="Arial"/>
                <a:ea typeface="Arial"/>
                <a:cs typeface="Arial"/>
                <a:sym typeface="Arial"/>
              </a:rPr>
              <a:t> </a:t>
            </a:r>
            <a:endParaRPr sz="1800"/>
          </a:p>
          <a:p>
            <a:pPr indent="0" lvl="0" marL="0" marR="0" rtl="0" algn="ctr">
              <a:lnSpc>
                <a:spcPct val="90000"/>
              </a:lnSpc>
              <a:spcBef>
                <a:spcPts val="1400"/>
              </a:spcBef>
              <a:spcAft>
                <a:spcPts val="0"/>
              </a:spcAft>
              <a:buClr>
                <a:srgbClr val="000000"/>
              </a:buClr>
              <a:buSzPts val="2700"/>
              <a:buFont typeface="Arial"/>
              <a:buNone/>
            </a:pPr>
            <a:r>
              <a:t/>
            </a:r>
            <a:endParaRPr sz="1800"/>
          </a:p>
          <a:p>
            <a:pPr indent="0" lvl="0" marL="0" marR="0" rtl="0" algn="ctr">
              <a:lnSpc>
                <a:spcPct val="90000"/>
              </a:lnSpc>
              <a:spcBef>
                <a:spcPts val="1400"/>
              </a:spcBef>
              <a:spcAft>
                <a:spcPts val="0"/>
              </a:spcAft>
              <a:buClr>
                <a:srgbClr val="000000"/>
              </a:buClr>
              <a:buSzPts val="3700"/>
              <a:buFont typeface="Arial"/>
              <a:buNone/>
            </a:pPr>
            <a:r>
              <a:rPr b="1" i="0" lang="en-US" sz="3700" u="none" cap="none" strike="noStrike">
                <a:solidFill>
                  <a:srgbClr val="000000"/>
                </a:solidFill>
                <a:latin typeface="Calibri"/>
                <a:ea typeface="Calibri"/>
                <a:cs typeface="Calibri"/>
                <a:sym typeface="Calibri"/>
              </a:rPr>
              <a:t>PROJECT TOPIC </a:t>
            </a:r>
            <a:endParaRPr b="1" i="0" sz="3700" u="none" cap="none" strike="noStrike">
              <a:solidFill>
                <a:srgbClr val="000000"/>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rPr b="1" lang="en-US" sz="1900">
                <a:solidFill>
                  <a:schemeClr val="dk1"/>
                </a:solidFill>
                <a:latin typeface="Times New Roman"/>
                <a:ea typeface="Times New Roman"/>
                <a:cs typeface="Times New Roman"/>
                <a:sym typeface="Times New Roman"/>
              </a:rPr>
              <a:t>Financial Management Tool: Develop a web-based tool for personal finance management, integrating budgeting, expense tracking, and financial goal setting with a clear and intuitive interface.</a:t>
            </a:r>
            <a:endParaRPr b="1" sz="3700">
              <a:latin typeface="Calibri"/>
              <a:ea typeface="Calibri"/>
              <a:cs typeface="Calibri"/>
              <a:sym typeface="Calibri"/>
            </a:endParaRPr>
          </a:p>
          <a:p>
            <a:pPr indent="0" lvl="0" marL="0" marR="0" rtl="0" algn="l">
              <a:lnSpc>
                <a:spcPct val="90000"/>
              </a:lnSpc>
              <a:spcBef>
                <a:spcPts val="140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 </a:t>
            </a:r>
            <a:endParaRPr b="0" i="0" sz="2700" u="none" cap="none" strike="noStrike">
              <a:solidFill>
                <a:srgbClr val="000000"/>
              </a:solidFill>
              <a:latin typeface="Calibri"/>
              <a:ea typeface="Calibri"/>
              <a:cs typeface="Calibri"/>
              <a:sym typeface="Calibri"/>
            </a:endParaRPr>
          </a:p>
          <a:p>
            <a:pPr indent="0" lvl="0" marL="0" marR="0" rtl="0" algn="ctr">
              <a:lnSpc>
                <a:spcPct val="90000"/>
              </a:lnSpc>
              <a:spcBef>
                <a:spcPts val="1400"/>
              </a:spcBef>
              <a:spcAft>
                <a:spcPts val="0"/>
              </a:spcAft>
              <a:buClr>
                <a:srgbClr val="000000"/>
              </a:buClr>
              <a:buSzPts val="2400"/>
              <a:buFont typeface="Arial"/>
              <a:buNone/>
            </a:pPr>
            <a:r>
              <a:t/>
            </a:r>
            <a:endParaRPr b="0" i="0" sz="2700" u="none" cap="none" strike="noStrike">
              <a:solidFill>
                <a:srgbClr val="000000"/>
              </a:solidFill>
              <a:latin typeface="Calibri"/>
              <a:ea typeface="Calibri"/>
              <a:cs typeface="Calibri"/>
              <a:sym typeface="Calibri"/>
            </a:endParaRPr>
          </a:p>
          <a:p>
            <a:pPr indent="0" lvl="0" marL="0" marR="0" rtl="0" algn="ctr">
              <a:lnSpc>
                <a:spcPct val="90000"/>
              </a:lnSpc>
              <a:spcBef>
                <a:spcPts val="140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a:p>
            <a:pPr indent="0" lvl="0" marL="0" marR="0" rtl="0" algn="ctr">
              <a:lnSpc>
                <a:spcPct val="90000"/>
              </a:lnSpc>
              <a:spcBef>
                <a:spcPts val="1400"/>
              </a:spcBef>
              <a:spcAft>
                <a:spcPts val="0"/>
              </a:spcAft>
              <a:buClr>
                <a:srgbClr val="000000"/>
              </a:buClr>
              <a:buSzPts val="2400"/>
              <a:buFont typeface="Arial"/>
              <a:buNone/>
            </a:pPr>
            <a:r>
              <a:t/>
            </a:r>
            <a:endParaRPr b="1" i="0" sz="2400" u="none" cap="none" strike="noStrike">
              <a:solidFill>
                <a:srgbClr val="000000"/>
              </a:solidFill>
              <a:latin typeface="Calibri"/>
              <a:ea typeface="Calibri"/>
              <a:cs typeface="Calibri"/>
              <a:sym typeface="Calibri"/>
            </a:endParaRPr>
          </a:p>
        </p:txBody>
      </p:sp>
      <p:pic>
        <p:nvPicPr>
          <p:cNvPr id="105" name="Google Shape;105;p25"/>
          <p:cNvPicPr preferRelativeResize="0"/>
          <p:nvPr/>
        </p:nvPicPr>
        <p:blipFill rotWithShape="1">
          <a:blip r:embed="rId4">
            <a:alphaModFix/>
          </a:blip>
          <a:srcRect b="0" l="0" r="0" t="0"/>
          <a:stretch/>
        </p:blipFill>
        <p:spPr>
          <a:xfrm>
            <a:off x="11235450" y="754170"/>
            <a:ext cx="2647111" cy="17017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ctrTitle"/>
          </p:nvPr>
        </p:nvSpPr>
        <p:spPr>
          <a:xfrm>
            <a:off x="5588393" y="435250"/>
            <a:ext cx="3453600" cy="875100"/>
          </a:xfrm>
          <a:prstGeom prst="rect">
            <a:avLst/>
          </a:prstGeom>
          <a:noFill/>
          <a:ln>
            <a:noFill/>
          </a:ln>
        </p:spPr>
        <p:txBody>
          <a:bodyPr anchorCtr="0" anchor="b" bIns="146275" lIns="146275" spcFirstLastPara="1" rIns="146275" wrap="square" tIns="146275">
            <a:noAutofit/>
          </a:bodyPr>
          <a:lstStyle/>
          <a:p>
            <a:pPr indent="0" lvl="0" marL="368300" rtl="0" algn="ctr">
              <a:lnSpc>
                <a:spcPct val="115000"/>
              </a:lnSpc>
              <a:spcBef>
                <a:spcPts val="2200"/>
              </a:spcBef>
              <a:spcAft>
                <a:spcPts val="0"/>
              </a:spcAft>
              <a:buClr>
                <a:schemeClr val="dk1"/>
              </a:buClr>
              <a:buSzPts val="1800"/>
              <a:buFont typeface="Arial"/>
              <a:buNone/>
            </a:pPr>
            <a:r>
              <a:rPr lang="en-US" sz="4450">
                <a:solidFill>
                  <a:srgbClr val="3257B8"/>
                </a:solidFill>
                <a:latin typeface="Roboto Slab"/>
                <a:ea typeface="Roboto Slab"/>
                <a:cs typeface="Roboto Slab"/>
                <a:sym typeface="Roboto Slab"/>
              </a:rPr>
              <a:t>Links</a:t>
            </a:r>
            <a:endParaRPr b="1" sz="3000">
              <a:solidFill>
                <a:srgbClr val="3257B8"/>
              </a:solidFill>
              <a:latin typeface="Times New Roman"/>
              <a:ea typeface="Times New Roman"/>
              <a:cs typeface="Times New Roman"/>
              <a:sym typeface="Times New Roman"/>
            </a:endParaRPr>
          </a:p>
        </p:txBody>
      </p:sp>
      <p:sp>
        <p:nvSpPr>
          <p:cNvPr id="220" name="Google Shape;220;p34"/>
          <p:cNvSpPr txBox="1"/>
          <p:nvPr>
            <p:ph idx="1" type="subTitle"/>
          </p:nvPr>
        </p:nvSpPr>
        <p:spPr>
          <a:xfrm>
            <a:off x="788880" y="1485720"/>
            <a:ext cx="13093500" cy="6174300"/>
          </a:xfrm>
          <a:prstGeom prst="rect">
            <a:avLst/>
          </a:prstGeom>
          <a:noFill/>
          <a:ln>
            <a:noFill/>
          </a:ln>
        </p:spPr>
        <p:txBody>
          <a:bodyPr anchorCtr="0" anchor="t" bIns="146275" lIns="146275" spcFirstLastPara="1" rIns="146275" wrap="square" tIns="146275">
            <a:normAutofit/>
          </a:bodyPr>
          <a:lstStyle/>
          <a:p>
            <a:pPr indent="0" lvl="0" marL="0" rtl="0" algn="just">
              <a:lnSpc>
                <a:spcPct val="115000"/>
              </a:lnSpc>
              <a:spcBef>
                <a:spcPts val="0"/>
              </a:spcBef>
              <a:spcAft>
                <a:spcPts val="0"/>
              </a:spcAft>
              <a:buSzPts val="1800"/>
              <a:buNone/>
            </a:pPr>
            <a:r>
              <a:rPr lang="en-US" sz="3600" u="sng">
                <a:solidFill>
                  <a:srgbClr val="000000"/>
                </a:solidFill>
                <a:highlight>
                  <a:schemeClr val="lt1"/>
                </a:highlight>
                <a:latin typeface="Times New Roman"/>
                <a:ea typeface="Times New Roman"/>
                <a:cs typeface="Times New Roman"/>
                <a:sym typeface="Times New Roman"/>
                <a:hlinkClick r:id="rId3">
                  <a:extLst>
                    <a:ext uri="{A12FA001-AC4F-418D-AE19-62706E023703}">
                      <ahyp:hlinkClr val="tx"/>
                    </a:ext>
                  </a:extLst>
                </a:hlinkClick>
              </a:rPr>
              <a:t>Low Fidelity </a:t>
            </a:r>
            <a:endParaRPr sz="3600">
              <a:solidFill>
                <a:srgbClr val="000000"/>
              </a:solidFill>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800"/>
              <a:buFont typeface="Arial"/>
              <a:buNone/>
            </a:pPr>
            <a:r>
              <a:t/>
            </a:r>
            <a:endParaRPr sz="3600">
              <a:solidFill>
                <a:srgbClr val="000000"/>
              </a:solidFill>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rPr lang="en-US" sz="3600" u="sng">
                <a:solidFill>
                  <a:srgbClr val="000000"/>
                </a:solidFill>
                <a:highlight>
                  <a:schemeClr val="lt1"/>
                </a:highlight>
                <a:latin typeface="Times New Roman"/>
                <a:ea typeface="Times New Roman"/>
                <a:cs typeface="Times New Roman"/>
                <a:sym typeface="Times New Roman"/>
                <a:hlinkClick r:id="rId4">
                  <a:extLst>
                    <a:ext uri="{A12FA001-AC4F-418D-AE19-62706E023703}">
                      <ahyp:hlinkClr val="tx"/>
                    </a:ext>
                  </a:extLst>
                </a:hlinkClick>
              </a:rPr>
              <a:t>High Fidelity</a:t>
            </a:r>
            <a:endParaRPr sz="3600">
              <a:solidFill>
                <a:srgbClr val="000000"/>
              </a:solidFill>
              <a:highlight>
                <a:schemeClr val="lt1"/>
              </a:highlight>
            </a:endParaRPr>
          </a:p>
          <a:p>
            <a:pPr indent="0" lvl="0" marL="0" rtl="0" algn="just">
              <a:lnSpc>
                <a:spcPct val="115000"/>
              </a:lnSpc>
              <a:spcBef>
                <a:spcPts val="0"/>
              </a:spcBef>
              <a:spcAft>
                <a:spcPts val="0"/>
              </a:spcAft>
              <a:buSzPts val="1800"/>
              <a:buNone/>
            </a:pPr>
            <a:r>
              <a:t/>
            </a:r>
            <a:endParaRPr sz="3600">
              <a:solidFill>
                <a:srgbClr val="000000"/>
              </a:solidFill>
              <a:highlight>
                <a:schemeClr val="lt1"/>
              </a:highlight>
            </a:endParaRPr>
          </a:p>
          <a:p>
            <a:pPr indent="0" lvl="0" marL="0" rtl="0" algn="just">
              <a:lnSpc>
                <a:spcPct val="115000"/>
              </a:lnSpc>
              <a:spcBef>
                <a:spcPts val="0"/>
              </a:spcBef>
              <a:spcAft>
                <a:spcPts val="0"/>
              </a:spcAft>
              <a:buSzPts val="1800"/>
              <a:buNone/>
            </a:pPr>
            <a:r>
              <a:rPr lang="en-US" sz="3600" u="sng">
                <a:solidFill>
                  <a:srgbClr val="000000"/>
                </a:solidFill>
                <a:highlight>
                  <a:schemeClr val="lt1"/>
                </a:highlight>
                <a:latin typeface="Times New Roman"/>
                <a:ea typeface="Times New Roman"/>
                <a:cs typeface="Times New Roman"/>
                <a:sym typeface="Times New Roman"/>
                <a:hlinkClick r:id="rId5">
                  <a:extLst>
                    <a:ext uri="{A12FA001-AC4F-418D-AE19-62706E023703}">
                      <ahyp:hlinkClr val="tx"/>
                    </a:ext>
                  </a:extLst>
                </a:hlinkClick>
              </a:rPr>
              <a:t>Video</a:t>
            </a:r>
            <a:endParaRPr sz="3600">
              <a:solidFill>
                <a:srgbClr val="000000"/>
              </a:solidFill>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0"/>
              </a:spcAft>
              <a:buSzPts val="1800"/>
              <a:buNone/>
            </a:pPr>
            <a:r>
              <a:t/>
            </a:r>
            <a:endParaRPr sz="3600">
              <a:solidFill>
                <a:srgbClr val="000000"/>
              </a:solidFill>
              <a:highlight>
                <a:schemeClr val="lt1"/>
              </a:highlight>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800"/>
              <a:buFont typeface="Arial"/>
              <a:buNone/>
            </a:pPr>
            <a:r>
              <a:rPr lang="en-US" sz="3600" u="sng">
                <a:solidFill>
                  <a:srgbClr val="000000"/>
                </a:solidFill>
                <a:highlight>
                  <a:schemeClr val="lt1"/>
                </a:highlight>
                <a:latin typeface="Times New Roman"/>
                <a:ea typeface="Times New Roman"/>
                <a:cs typeface="Times New Roman"/>
                <a:sym typeface="Times New Roman"/>
                <a:hlinkClick r:id="rId6">
                  <a:extLst>
                    <a:ext uri="{A12FA001-AC4F-418D-AE19-62706E023703}">
                      <ahyp:hlinkClr val="tx"/>
                    </a:ext>
                  </a:extLst>
                </a:hlinkClick>
              </a:rPr>
              <a:t>Github</a:t>
            </a:r>
            <a:endParaRPr sz="3600">
              <a:solidFill>
                <a:srgbClr val="000000"/>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26"/>
          <p:cNvSpPr/>
          <p:nvPr/>
        </p:nvSpPr>
        <p:spPr>
          <a:xfrm>
            <a:off x="6005606" y="1510550"/>
            <a:ext cx="2619300" cy="708900"/>
          </a:xfrm>
          <a:prstGeom prst="rect">
            <a:avLst/>
          </a:prstGeom>
          <a:noFill/>
          <a:ln>
            <a:noFill/>
          </a:ln>
        </p:spPr>
        <p:txBody>
          <a:bodyPr anchorCtr="0" anchor="t" bIns="0" lIns="0" spcFirstLastPara="1" rIns="0" wrap="square" tIns="0">
            <a:noAutofit/>
          </a:bodyPr>
          <a:lstStyle/>
          <a:p>
            <a:pPr indent="0" lvl="0" marL="0" marR="0" rtl="0" algn="ctr">
              <a:lnSpc>
                <a:spcPct val="124719"/>
              </a:lnSpc>
              <a:spcBef>
                <a:spcPts val="0"/>
              </a:spcBef>
              <a:spcAft>
                <a:spcPts val="0"/>
              </a:spcAft>
              <a:buClr>
                <a:srgbClr val="3257B8"/>
              </a:buClr>
              <a:buSzPts val="4450"/>
              <a:buFont typeface="Roboto Slab"/>
              <a:buNone/>
            </a:pPr>
            <a:r>
              <a:rPr b="0" i="0" lang="en-US" sz="4450" u="none" cap="none" strike="noStrike">
                <a:solidFill>
                  <a:srgbClr val="3257B8"/>
                </a:solidFill>
                <a:latin typeface="Roboto Slab"/>
                <a:ea typeface="Roboto Slab"/>
                <a:cs typeface="Roboto Slab"/>
                <a:sym typeface="Roboto Slab"/>
              </a:rPr>
              <a:t> Team</a:t>
            </a:r>
            <a:endParaRPr b="0" i="0" sz="4450" u="none" cap="none" strike="noStrike"/>
          </a:p>
        </p:txBody>
      </p:sp>
      <p:sp>
        <p:nvSpPr>
          <p:cNvPr id="112" name="Google Shape;112;p26"/>
          <p:cNvSpPr/>
          <p:nvPr/>
        </p:nvSpPr>
        <p:spPr>
          <a:xfrm>
            <a:off x="793790" y="3005852"/>
            <a:ext cx="13042821" cy="3266837"/>
          </a:xfrm>
          <a:prstGeom prst="roundRect">
            <a:avLst>
              <a:gd fmla="val 1042" name="adj"/>
            </a:avLst>
          </a:prstGeom>
          <a:noFill/>
          <a:ln cap="flat" cmpd="sng" w="9525">
            <a:solidFill>
              <a:srgbClr val="000000">
                <a:alpha val="784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6"/>
          <p:cNvSpPr/>
          <p:nvPr/>
        </p:nvSpPr>
        <p:spPr>
          <a:xfrm>
            <a:off x="801410" y="3013472"/>
            <a:ext cx="13026271" cy="650319"/>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6"/>
          <p:cNvSpPr/>
          <p:nvPr/>
        </p:nvSpPr>
        <p:spPr>
          <a:xfrm>
            <a:off x="1029653" y="3157180"/>
            <a:ext cx="388417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1" i="0" lang="en-US" sz="1750" u="none" cap="none" strike="noStrike">
                <a:solidFill>
                  <a:srgbClr val="15213F"/>
                </a:solidFill>
                <a:latin typeface="Roboto"/>
                <a:ea typeface="Roboto"/>
                <a:cs typeface="Roboto"/>
                <a:sym typeface="Roboto"/>
              </a:rPr>
              <a:t>Sr.No</a:t>
            </a:r>
            <a:endParaRPr b="0" i="0" sz="1750" u="none" cap="none" strike="noStrike"/>
          </a:p>
        </p:txBody>
      </p:sp>
      <p:sp>
        <p:nvSpPr>
          <p:cNvPr id="115" name="Google Shape;115;p26"/>
          <p:cNvSpPr/>
          <p:nvPr/>
        </p:nvSpPr>
        <p:spPr>
          <a:xfrm>
            <a:off x="5375077" y="3157180"/>
            <a:ext cx="388036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1" i="0" lang="en-US" sz="1750" u="none" cap="none" strike="noStrike">
                <a:solidFill>
                  <a:srgbClr val="15213F"/>
                </a:solidFill>
                <a:latin typeface="Roboto"/>
                <a:ea typeface="Roboto"/>
                <a:cs typeface="Roboto"/>
                <a:sym typeface="Roboto"/>
              </a:rPr>
              <a:t>PRN No</a:t>
            </a:r>
            <a:endParaRPr b="0" i="0" sz="1750" u="none" cap="none" strike="noStrike"/>
          </a:p>
        </p:txBody>
      </p:sp>
      <p:sp>
        <p:nvSpPr>
          <p:cNvPr id="116" name="Google Shape;116;p26"/>
          <p:cNvSpPr/>
          <p:nvPr/>
        </p:nvSpPr>
        <p:spPr>
          <a:xfrm>
            <a:off x="9716691" y="3157180"/>
            <a:ext cx="388417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1" i="0" lang="en-US" sz="1750" u="none" cap="none" strike="noStrike">
                <a:solidFill>
                  <a:srgbClr val="15213F"/>
                </a:solidFill>
                <a:latin typeface="Roboto"/>
                <a:ea typeface="Roboto"/>
                <a:cs typeface="Roboto"/>
                <a:sym typeface="Roboto"/>
              </a:rPr>
              <a:t>Name</a:t>
            </a:r>
            <a:endParaRPr b="0" i="0" sz="1750" u="none" cap="none" strike="noStrike"/>
          </a:p>
        </p:txBody>
      </p:sp>
      <p:sp>
        <p:nvSpPr>
          <p:cNvPr id="117" name="Google Shape;117;p26"/>
          <p:cNvSpPr/>
          <p:nvPr/>
        </p:nvSpPr>
        <p:spPr>
          <a:xfrm>
            <a:off x="801410" y="3663791"/>
            <a:ext cx="13026271" cy="650319"/>
          </a:xfrm>
          <a:prstGeom prst="rect">
            <a:avLst/>
          </a:prstGeom>
          <a:solidFill>
            <a:srgbClr val="000000">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6"/>
          <p:cNvSpPr/>
          <p:nvPr/>
        </p:nvSpPr>
        <p:spPr>
          <a:xfrm>
            <a:off x="1029653" y="3807500"/>
            <a:ext cx="388417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1</a:t>
            </a:r>
            <a:endParaRPr b="0" i="0" sz="1750" u="none" cap="none" strike="noStrike"/>
          </a:p>
        </p:txBody>
      </p:sp>
      <p:sp>
        <p:nvSpPr>
          <p:cNvPr id="119" name="Google Shape;119;p26"/>
          <p:cNvSpPr/>
          <p:nvPr/>
        </p:nvSpPr>
        <p:spPr>
          <a:xfrm>
            <a:off x="5375077" y="3807500"/>
            <a:ext cx="388036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B24IT1054</a:t>
            </a:r>
            <a:endParaRPr b="0" i="0" sz="1750" u="none" cap="none" strike="noStrike"/>
          </a:p>
        </p:txBody>
      </p:sp>
      <p:sp>
        <p:nvSpPr>
          <p:cNvPr id="120" name="Google Shape;120;p26"/>
          <p:cNvSpPr/>
          <p:nvPr/>
        </p:nvSpPr>
        <p:spPr>
          <a:xfrm>
            <a:off x="9716691" y="3807500"/>
            <a:ext cx="388417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Gaurav Jadhav</a:t>
            </a:r>
            <a:endParaRPr b="0" i="0" sz="1750" u="none" cap="none" strike="noStrike"/>
          </a:p>
        </p:txBody>
      </p:sp>
      <p:sp>
        <p:nvSpPr>
          <p:cNvPr id="121" name="Google Shape;121;p26"/>
          <p:cNvSpPr/>
          <p:nvPr/>
        </p:nvSpPr>
        <p:spPr>
          <a:xfrm>
            <a:off x="801410" y="4314111"/>
            <a:ext cx="13026271" cy="650319"/>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6"/>
          <p:cNvSpPr/>
          <p:nvPr/>
        </p:nvSpPr>
        <p:spPr>
          <a:xfrm>
            <a:off x="1029653" y="4457819"/>
            <a:ext cx="388417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2</a:t>
            </a:r>
            <a:endParaRPr b="0" i="0" sz="1750" u="none" cap="none" strike="noStrike"/>
          </a:p>
        </p:txBody>
      </p:sp>
      <p:sp>
        <p:nvSpPr>
          <p:cNvPr id="123" name="Google Shape;123;p26"/>
          <p:cNvSpPr/>
          <p:nvPr/>
        </p:nvSpPr>
        <p:spPr>
          <a:xfrm>
            <a:off x="5375077" y="4457819"/>
            <a:ext cx="388036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B24IT1130</a:t>
            </a:r>
            <a:endParaRPr b="0" i="0" sz="1750" u="none" cap="none" strike="noStrike"/>
          </a:p>
        </p:txBody>
      </p:sp>
      <p:sp>
        <p:nvSpPr>
          <p:cNvPr id="124" name="Google Shape;124;p26"/>
          <p:cNvSpPr/>
          <p:nvPr/>
        </p:nvSpPr>
        <p:spPr>
          <a:xfrm>
            <a:off x="9716691" y="4457819"/>
            <a:ext cx="388417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Shreyash Mandlapure</a:t>
            </a:r>
            <a:endParaRPr b="0" i="0" sz="1750" u="none" cap="none" strike="noStrike"/>
          </a:p>
        </p:txBody>
      </p:sp>
      <p:sp>
        <p:nvSpPr>
          <p:cNvPr id="125" name="Google Shape;125;p26"/>
          <p:cNvSpPr/>
          <p:nvPr/>
        </p:nvSpPr>
        <p:spPr>
          <a:xfrm>
            <a:off x="801410" y="4964430"/>
            <a:ext cx="13026271" cy="650319"/>
          </a:xfrm>
          <a:prstGeom prst="rect">
            <a:avLst/>
          </a:prstGeom>
          <a:solidFill>
            <a:srgbClr val="000000">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6"/>
          <p:cNvSpPr/>
          <p:nvPr/>
        </p:nvSpPr>
        <p:spPr>
          <a:xfrm>
            <a:off x="1029653" y="5108138"/>
            <a:ext cx="388417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3</a:t>
            </a:r>
            <a:endParaRPr b="0" i="0" sz="1750" u="none" cap="none" strike="noStrike"/>
          </a:p>
        </p:txBody>
      </p:sp>
      <p:sp>
        <p:nvSpPr>
          <p:cNvPr id="127" name="Google Shape;127;p26"/>
          <p:cNvSpPr/>
          <p:nvPr/>
        </p:nvSpPr>
        <p:spPr>
          <a:xfrm>
            <a:off x="5375077" y="5108138"/>
            <a:ext cx="388036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B24IT1049</a:t>
            </a:r>
            <a:endParaRPr b="0" i="0" sz="1750" u="none" cap="none" strike="noStrike"/>
          </a:p>
        </p:txBody>
      </p:sp>
      <p:sp>
        <p:nvSpPr>
          <p:cNvPr id="128" name="Google Shape;128;p26"/>
          <p:cNvSpPr/>
          <p:nvPr/>
        </p:nvSpPr>
        <p:spPr>
          <a:xfrm>
            <a:off x="9716691" y="5108138"/>
            <a:ext cx="388417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Tanushree Patil</a:t>
            </a:r>
            <a:endParaRPr b="0" i="0" sz="1750" u="none" cap="none" strike="noStrike"/>
          </a:p>
        </p:txBody>
      </p:sp>
      <p:sp>
        <p:nvSpPr>
          <p:cNvPr id="129" name="Google Shape;129;p26"/>
          <p:cNvSpPr/>
          <p:nvPr/>
        </p:nvSpPr>
        <p:spPr>
          <a:xfrm>
            <a:off x="801410" y="5614749"/>
            <a:ext cx="13026271" cy="650319"/>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6"/>
          <p:cNvSpPr/>
          <p:nvPr/>
        </p:nvSpPr>
        <p:spPr>
          <a:xfrm>
            <a:off x="1029653" y="5758458"/>
            <a:ext cx="388417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4</a:t>
            </a:r>
            <a:endParaRPr b="0" i="0" sz="1750" u="none" cap="none" strike="noStrike"/>
          </a:p>
        </p:txBody>
      </p:sp>
      <p:sp>
        <p:nvSpPr>
          <p:cNvPr id="131" name="Google Shape;131;p26"/>
          <p:cNvSpPr/>
          <p:nvPr/>
        </p:nvSpPr>
        <p:spPr>
          <a:xfrm>
            <a:off x="5375077" y="5758458"/>
            <a:ext cx="388036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B24IT1058</a:t>
            </a:r>
            <a:endParaRPr b="0" i="0" sz="1750" u="none" cap="none" strike="noStrike"/>
          </a:p>
        </p:txBody>
      </p:sp>
      <p:sp>
        <p:nvSpPr>
          <p:cNvPr id="132" name="Google Shape;132;p26"/>
          <p:cNvSpPr/>
          <p:nvPr/>
        </p:nvSpPr>
        <p:spPr>
          <a:xfrm>
            <a:off x="9716691" y="5758458"/>
            <a:ext cx="388417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Sanika Pujari</a:t>
            </a:r>
            <a:endParaRPr b="0" i="0" sz="1750" u="none" cap="none" strike="noStrike"/>
          </a:p>
        </p:txBody>
      </p:sp>
      <p:sp>
        <p:nvSpPr>
          <p:cNvPr id="133" name="Google Shape;133;p26"/>
          <p:cNvSpPr/>
          <p:nvPr/>
        </p:nvSpPr>
        <p:spPr>
          <a:xfrm>
            <a:off x="11897825" y="7017500"/>
            <a:ext cx="2551800" cy="1100400"/>
          </a:xfrm>
          <a:prstGeom prst="rect">
            <a:avLst/>
          </a:prstGeom>
          <a:solidFill>
            <a:srgbClr val="FBFCF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CFE"/>
        </a:solidFill>
      </p:bgPr>
    </p:bg>
    <p:spTree>
      <p:nvGrpSpPr>
        <p:cNvPr id="138" name="Shape 138"/>
        <p:cNvGrpSpPr/>
        <p:nvPr/>
      </p:nvGrpSpPr>
      <p:grpSpPr>
        <a:xfrm>
          <a:off x="0" y="0"/>
          <a:ext cx="0" cy="0"/>
          <a:chOff x="0" y="0"/>
          <a:chExt cx="0" cy="0"/>
        </a:xfrm>
      </p:grpSpPr>
      <p:sp>
        <p:nvSpPr>
          <p:cNvPr id="139" name="Google Shape;139;p27"/>
          <p:cNvSpPr/>
          <p:nvPr/>
        </p:nvSpPr>
        <p:spPr>
          <a:xfrm>
            <a:off x="4332877" y="1510625"/>
            <a:ext cx="5964900" cy="708900"/>
          </a:xfrm>
          <a:prstGeom prst="rect">
            <a:avLst/>
          </a:prstGeom>
          <a:noFill/>
          <a:ln>
            <a:noFill/>
          </a:ln>
        </p:spPr>
        <p:txBody>
          <a:bodyPr anchorCtr="0" anchor="t" bIns="0" lIns="0" spcFirstLastPara="1" rIns="0" wrap="square" tIns="0">
            <a:noAutofit/>
          </a:bodyPr>
          <a:lstStyle/>
          <a:p>
            <a:pPr indent="0" lvl="0" marL="0" marR="0" rtl="0" algn="ctr">
              <a:lnSpc>
                <a:spcPct val="124719"/>
              </a:lnSpc>
              <a:spcBef>
                <a:spcPts val="0"/>
              </a:spcBef>
              <a:spcAft>
                <a:spcPts val="0"/>
              </a:spcAft>
              <a:buClr>
                <a:srgbClr val="3257B8"/>
              </a:buClr>
              <a:buSzPts val="4450"/>
              <a:buFont typeface="Roboto Slab"/>
              <a:buNone/>
            </a:pPr>
            <a:r>
              <a:rPr b="0" i="0" lang="en-US" sz="4450" u="none" cap="none" strike="noStrike">
                <a:solidFill>
                  <a:srgbClr val="3257B8"/>
                </a:solidFill>
                <a:latin typeface="Roboto Slab"/>
                <a:ea typeface="Roboto Slab"/>
                <a:cs typeface="Roboto Slab"/>
                <a:sym typeface="Roboto Slab"/>
              </a:rPr>
              <a:t> </a:t>
            </a:r>
            <a:r>
              <a:rPr lang="en-US" sz="4450">
                <a:solidFill>
                  <a:srgbClr val="3257B8"/>
                </a:solidFill>
                <a:latin typeface="Roboto Slab"/>
                <a:ea typeface="Roboto Slab"/>
                <a:cs typeface="Roboto Slab"/>
                <a:sym typeface="Roboto Slab"/>
              </a:rPr>
              <a:t>Project Introduction</a:t>
            </a:r>
            <a:endParaRPr b="0" i="0" sz="4450" u="none" cap="none" strike="noStrike"/>
          </a:p>
        </p:txBody>
      </p:sp>
      <p:sp>
        <p:nvSpPr>
          <p:cNvPr id="140" name="Google Shape;140;p27"/>
          <p:cNvSpPr txBox="1"/>
          <p:nvPr/>
        </p:nvSpPr>
        <p:spPr>
          <a:xfrm>
            <a:off x="1387550" y="2870800"/>
            <a:ext cx="12009600" cy="40989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1200"/>
              </a:spcAft>
              <a:buNone/>
            </a:pPr>
            <a:r>
              <a:rPr lang="en-US" sz="1850">
                <a:solidFill>
                  <a:srgbClr val="1B1C1D"/>
                </a:solidFill>
                <a:latin typeface="Roboto Slab"/>
                <a:ea typeface="Roboto Slab"/>
                <a:cs typeface="Roboto Slab"/>
                <a:sym typeface="Roboto Slab"/>
              </a:rPr>
              <a:t>Finlytic is a mobile application designed to simplify personal finance management. Addressing the challenges of budgeting, expense tracking, and goal setting, Finlytic provides users with an intuitive platform to manage their finances effectively. Our design process, driven by UX research and user analysis, focuses on creating a user-friendly experience with clear navigation and data visualization to empower users in achieving their financial goals.</a:t>
            </a:r>
            <a:endParaRPr sz="1850">
              <a:latin typeface="Roboto Slab"/>
              <a:ea typeface="Roboto Slab"/>
              <a:cs typeface="Roboto Slab"/>
              <a:sym typeface="Roboto Slab"/>
            </a:endParaRPr>
          </a:p>
        </p:txBody>
      </p:sp>
      <p:sp>
        <p:nvSpPr>
          <p:cNvPr id="141" name="Google Shape;141;p27"/>
          <p:cNvSpPr/>
          <p:nvPr/>
        </p:nvSpPr>
        <p:spPr>
          <a:xfrm>
            <a:off x="11897825" y="7017500"/>
            <a:ext cx="2551800" cy="1100400"/>
          </a:xfrm>
          <a:prstGeom prst="rect">
            <a:avLst/>
          </a:prstGeom>
          <a:solidFill>
            <a:srgbClr val="FBFCF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pic>
        <p:nvPicPr>
          <p:cNvPr descr="preencoded.png" id="147" name="Google Shape;147;p28"/>
          <p:cNvPicPr preferRelativeResize="0"/>
          <p:nvPr/>
        </p:nvPicPr>
        <p:blipFill rotWithShape="1">
          <a:blip r:embed="rId3">
            <a:alphaModFix/>
          </a:blip>
          <a:srcRect b="0" l="0" r="0" t="0"/>
          <a:stretch/>
        </p:blipFill>
        <p:spPr>
          <a:xfrm>
            <a:off x="0" y="0"/>
            <a:ext cx="5486400" cy="8229600"/>
          </a:xfrm>
          <a:prstGeom prst="rect">
            <a:avLst/>
          </a:prstGeom>
          <a:noFill/>
          <a:ln>
            <a:noFill/>
          </a:ln>
        </p:spPr>
      </p:pic>
      <p:sp>
        <p:nvSpPr>
          <p:cNvPr id="148" name="Google Shape;148;p28"/>
          <p:cNvSpPr/>
          <p:nvPr/>
        </p:nvSpPr>
        <p:spPr>
          <a:xfrm>
            <a:off x="6280190" y="1811298"/>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3257B8"/>
              </a:buClr>
              <a:buSzPts val="4450"/>
              <a:buFont typeface="Roboto Slab"/>
              <a:buNone/>
            </a:pPr>
            <a:r>
              <a:rPr b="0" i="0" lang="en-US" sz="4450" u="none" cap="none" strike="noStrike">
                <a:solidFill>
                  <a:srgbClr val="3257B8"/>
                </a:solidFill>
                <a:latin typeface="Roboto Slab"/>
                <a:ea typeface="Roboto Slab"/>
                <a:cs typeface="Roboto Slab"/>
                <a:sym typeface="Roboto Slab"/>
              </a:rPr>
              <a:t>Project Objectives</a:t>
            </a:r>
            <a:endParaRPr b="0" i="0" sz="4450" u="none" cap="none" strike="noStrike"/>
          </a:p>
        </p:txBody>
      </p:sp>
      <p:sp>
        <p:nvSpPr>
          <p:cNvPr id="149" name="Google Shape;149;p28"/>
          <p:cNvSpPr/>
          <p:nvPr/>
        </p:nvSpPr>
        <p:spPr>
          <a:xfrm>
            <a:off x="6280190" y="2860238"/>
            <a:ext cx="3664863" cy="2024182"/>
          </a:xfrm>
          <a:prstGeom prst="roundRect">
            <a:avLst>
              <a:gd fmla="val 1681" name="adj"/>
            </a:avLst>
          </a:prstGeom>
          <a:solidFill>
            <a:srgbClr val="E9E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8"/>
          <p:cNvSpPr/>
          <p:nvPr/>
        </p:nvSpPr>
        <p:spPr>
          <a:xfrm>
            <a:off x="6507004" y="3087053"/>
            <a:ext cx="3211235"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5213F"/>
              </a:buClr>
              <a:buSzPts val="2200"/>
              <a:buFont typeface="Roboto Slab"/>
              <a:buNone/>
            </a:pPr>
            <a:r>
              <a:rPr b="0" i="0" lang="en-US" sz="2200" u="none" cap="none" strike="noStrike">
                <a:solidFill>
                  <a:srgbClr val="15213F"/>
                </a:solidFill>
                <a:latin typeface="Roboto Slab"/>
                <a:ea typeface="Roboto Slab"/>
                <a:cs typeface="Roboto Slab"/>
                <a:sym typeface="Roboto Slab"/>
              </a:rPr>
              <a:t>Track Income and Expenses</a:t>
            </a:r>
            <a:endParaRPr b="0" i="0" sz="2200" u="none" cap="none" strike="noStrike"/>
          </a:p>
        </p:txBody>
      </p:sp>
      <p:sp>
        <p:nvSpPr>
          <p:cNvPr id="151" name="Google Shape;151;p28"/>
          <p:cNvSpPr/>
          <p:nvPr/>
        </p:nvSpPr>
        <p:spPr>
          <a:xfrm>
            <a:off x="6507004" y="3931801"/>
            <a:ext cx="3211235"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Accurately monitor all transactions in real time.</a:t>
            </a:r>
            <a:endParaRPr b="0" i="0" sz="1750" u="none" cap="none" strike="noStrike"/>
          </a:p>
        </p:txBody>
      </p:sp>
      <p:sp>
        <p:nvSpPr>
          <p:cNvPr id="152" name="Google Shape;152;p28"/>
          <p:cNvSpPr/>
          <p:nvPr/>
        </p:nvSpPr>
        <p:spPr>
          <a:xfrm>
            <a:off x="10171867" y="2860238"/>
            <a:ext cx="3664863" cy="2024182"/>
          </a:xfrm>
          <a:prstGeom prst="roundRect">
            <a:avLst>
              <a:gd fmla="val 1681" name="adj"/>
            </a:avLst>
          </a:prstGeom>
          <a:solidFill>
            <a:srgbClr val="E9E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8"/>
          <p:cNvSpPr/>
          <p:nvPr/>
        </p:nvSpPr>
        <p:spPr>
          <a:xfrm>
            <a:off x="10398681" y="3087053"/>
            <a:ext cx="2950131"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5213F"/>
              </a:buClr>
              <a:buSzPts val="2200"/>
              <a:buFont typeface="Roboto Slab"/>
              <a:buNone/>
            </a:pPr>
            <a:r>
              <a:rPr b="0" i="0" lang="en-US" sz="2200" u="none" cap="none" strike="noStrike">
                <a:solidFill>
                  <a:srgbClr val="15213F"/>
                </a:solidFill>
                <a:latin typeface="Roboto Slab"/>
                <a:ea typeface="Roboto Slab"/>
                <a:cs typeface="Roboto Slab"/>
                <a:sym typeface="Roboto Slab"/>
              </a:rPr>
              <a:t>Set and Monitor Goals</a:t>
            </a:r>
            <a:endParaRPr b="0" i="0" sz="2200" u="none" cap="none" strike="noStrike"/>
          </a:p>
        </p:txBody>
      </p:sp>
      <p:sp>
        <p:nvSpPr>
          <p:cNvPr id="154" name="Google Shape;154;p28"/>
          <p:cNvSpPr/>
          <p:nvPr/>
        </p:nvSpPr>
        <p:spPr>
          <a:xfrm>
            <a:off x="10398681" y="3577471"/>
            <a:ext cx="3211235"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Users track savings goals and analyze spending habits.</a:t>
            </a:r>
            <a:endParaRPr b="0" i="0" sz="1750" u="none" cap="none" strike="noStrike"/>
          </a:p>
        </p:txBody>
      </p:sp>
      <p:sp>
        <p:nvSpPr>
          <p:cNvPr id="155" name="Google Shape;155;p28"/>
          <p:cNvSpPr/>
          <p:nvPr/>
        </p:nvSpPr>
        <p:spPr>
          <a:xfrm>
            <a:off x="6280190" y="5111234"/>
            <a:ext cx="7556421" cy="1306949"/>
          </a:xfrm>
          <a:prstGeom prst="roundRect">
            <a:avLst>
              <a:gd fmla="val 2603" name="adj"/>
            </a:avLst>
          </a:prstGeom>
          <a:solidFill>
            <a:srgbClr val="E9E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p:nvPr/>
        </p:nvSpPr>
        <p:spPr>
          <a:xfrm>
            <a:off x="6507004" y="5338048"/>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5213F"/>
              </a:buClr>
              <a:buSzPts val="2200"/>
              <a:buFont typeface="Roboto Slab"/>
              <a:buNone/>
            </a:pPr>
            <a:r>
              <a:rPr b="0" i="0" lang="en-US" sz="2200" u="none" cap="none" strike="noStrike">
                <a:solidFill>
                  <a:srgbClr val="15213F"/>
                </a:solidFill>
                <a:latin typeface="Roboto Slab"/>
                <a:ea typeface="Roboto Slab"/>
                <a:cs typeface="Roboto Slab"/>
                <a:sym typeface="Roboto Slab"/>
              </a:rPr>
              <a:t>User Accessibility</a:t>
            </a:r>
            <a:endParaRPr b="0" i="0" sz="2200" u="none" cap="none" strike="noStrike"/>
          </a:p>
        </p:txBody>
      </p:sp>
      <p:sp>
        <p:nvSpPr>
          <p:cNvPr id="157" name="Google Shape;157;p28"/>
          <p:cNvSpPr/>
          <p:nvPr/>
        </p:nvSpPr>
        <p:spPr>
          <a:xfrm>
            <a:off x="6507004" y="5828467"/>
            <a:ext cx="7102793"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Simple interface for all financial literacy levels.</a:t>
            </a:r>
            <a:endParaRPr b="0" i="0" sz="1750" u="none" cap="none" strike="noStrike"/>
          </a:p>
        </p:txBody>
      </p:sp>
      <p:sp>
        <p:nvSpPr>
          <p:cNvPr id="158" name="Google Shape;158;p28"/>
          <p:cNvSpPr/>
          <p:nvPr/>
        </p:nvSpPr>
        <p:spPr>
          <a:xfrm>
            <a:off x="11897825" y="7017500"/>
            <a:ext cx="2551800" cy="1100400"/>
          </a:xfrm>
          <a:prstGeom prst="rect">
            <a:avLst/>
          </a:prstGeom>
          <a:solidFill>
            <a:srgbClr val="FBFCF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BFCFE"/>
        </a:solidFill>
      </p:bgPr>
    </p:bg>
    <p:spTree>
      <p:nvGrpSpPr>
        <p:cNvPr id="163" name="Shape 163"/>
        <p:cNvGrpSpPr/>
        <p:nvPr/>
      </p:nvGrpSpPr>
      <p:grpSpPr>
        <a:xfrm>
          <a:off x="0" y="0"/>
          <a:ext cx="0" cy="0"/>
          <a:chOff x="0" y="0"/>
          <a:chExt cx="0" cy="0"/>
        </a:xfrm>
      </p:grpSpPr>
      <p:sp>
        <p:nvSpPr>
          <p:cNvPr id="164" name="Google Shape;164;p29"/>
          <p:cNvSpPr/>
          <p:nvPr/>
        </p:nvSpPr>
        <p:spPr>
          <a:xfrm>
            <a:off x="793790" y="1732002"/>
            <a:ext cx="6333411"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3257B8"/>
              </a:buClr>
              <a:buSzPts val="4450"/>
              <a:buFont typeface="Roboto Slab"/>
              <a:buNone/>
            </a:pPr>
            <a:r>
              <a:rPr b="0" i="0" lang="en-US" sz="4450" u="none" cap="none" strike="noStrike">
                <a:solidFill>
                  <a:srgbClr val="3257B8"/>
                </a:solidFill>
                <a:latin typeface="Roboto Slab"/>
                <a:ea typeface="Roboto Slab"/>
                <a:cs typeface="Roboto Slab"/>
                <a:sym typeface="Roboto Slab"/>
              </a:rPr>
              <a:t>Key Features of Finlytic</a:t>
            </a:r>
            <a:endParaRPr b="0" i="0" sz="4450" u="none" cap="none" strike="noStrike"/>
          </a:p>
        </p:txBody>
      </p:sp>
      <p:sp>
        <p:nvSpPr>
          <p:cNvPr id="165" name="Google Shape;165;p29"/>
          <p:cNvSpPr/>
          <p:nvPr/>
        </p:nvSpPr>
        <p:spPr>
          <a:xfrm>
            <a:off x="793790" y="3007757"/>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257B8"/>
              </a:buClr>
              <a:buSzPts val="2200"/>
              <a:buFont typeface="Roboto Slab"/>
              <a:buNone/>
            </a:pPr>
            <a:r>
              <a:rPr b="0" i="0" lang="en-US" sz="2200" u="none" cap="none" strike="noStrike">
                <a:solidFill>
                  <a:srgbClr val="3257B8"/>
                </a:solidFill>
                <a:latin typeface="Roboto Slab"/>
                <a:ea typeface="Roboto Slab"/>
                <a:cs typeface="Roboto Slab"/>
                <a:sym typeface="Roboto Slab"/>
              </a:rPr>
              <a:t>User Authentication</a:t>
            </a:r>
            <a:endParaRPr b="0" i="0" sz="2200" u="none" cap="none" strike="noStrike"/>
          </a:p>
        </p:txBody>
      </p:sp>
      <p:sp>
        <p:nvSpPr>
          <p:cNvPr id="166" name="Google Shape;166;p29"/>
          <p:cNvSpPr/>
          <p:nvPr/>
        </p:nvSpPr>
        <p:spPr>
          <a:xfrm>
            <a:off x="793790" y="3588901"/>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Secure login, signup, and password reset features.</a:t>
            </a:r>
            <a:endParaRPr b="0" i="0" sz="1750" u="none" cap="none" strike="noStrike"/>
          </a:p>
        </p:txBody>
      </p:sp>
      <p:sp>
        <p:nvSpPr>
          <p:cNvPr id="167" name="Google Shape;167;p29"/>
          <p:cNvSpPr/>
          <p:nvPr/>
        </p:nvSpPr>
        <p:spPr>
          <a:xfrm>
            <a:off x="793790" y="4178617"/>
            <a:ext cx="306264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257B8"/>
              </a:buClr>
              <a:buSzPts val="2200"/>
              <a:buFont typeface="Roboto Slab"/>
              <a:buNone/>
            </a:pPr>
            <a:r>
              <a:rPr b="0" i="0" lang="en-US" sz="2200" u="none" cap="none" strike="noStrike">
                <a:solidFill>
                  <a:srgbClr val="3257B8"/>
                </a:solidFill>
                <a:latin typeface="Roboto Slab"/>
                <a:ea typeface="Roboto Slab"/>
                <a:cs typeface="Roboto Slab"/>
                <a:sym typeface="Roboto Slab"/>
              </a:rPr>
              <a:t>Transaction Recording</a:t>
            </a:r>
            <a:endParaRPr b="0" i="0" sz="2200" u="none" cap="none" strike="noStrike"/>
          </a:p>
        </p:txBody>
      </p:sp>
      <p:sp>
        <p:nvSpPr>
          <p:cNvPr id="168" name="Google Shape;168;p29"/>
          <p:cNvSpPr/>
          <p:nvPr/>
        </p:nvSpPr>
        <p:spPr>
          <a:xfrm>
            <a:off x="793790" y="4759762"/>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Easy data entry for incomes and expenses.</a:t>
            </a:r>
            <a:endParaRPr b="0" i="0" sz="1750" u="none" cap="none" strike="noStrike"/>
          </a:p>
        </p:txBody>
      </p:sp>
      <p:sp>
        <p:nvSpPr>
          <p:cNvPr id="169" name="Google Shape;169;p29"/>
          <p:cNvSpPr/>
          <p:nvPr/>
        </p:nvSpPr>
        <p:spPr>
          <a:xfrm>
            <a:off x="793790" y="5349478"/>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257B8"/>
              </a:buClr>
              <a:buSzPts val="2200"/>
              <a:buFont typeface="Roboto Slab"/>
              <a:buNone/>
            </a:pPr>
            <a:r>
              <a:rPr b="0" i="0" lang="en-US" sz="2200" u="none" cap="none" strike="noStrike">
                <a:solidFill>
                  <a:srgbClr val="3257B8"/>
                </a:solidFill>
                <a:latin typeface="Roboto Slab"/>
                <a:ea typeface="Roboto Slab"/>
                <a:cs typeface="Roboto Slab"/>
                <a:sym typeface="Roboto Slab"/>
              </a:rPr>
              <a:t>Savings Goals</a:t>
            </a:r>
            <a:endParaRPr b="0" i="0" sz="2200" u="none" cap="none" strike="noStrike"/>
          </a:p>
        </p:txBody>
      </p:sp>
      <p:sp>
        <p:nvSpPr>
          <p:cNvPr id="170" name="Google Shape;170;p29"/>
          <p:cNvSpPr/>
          <p:nvPr/>
        </p:nvSpPr>
        <p:spPr>
          <a:xfrm>
            <a:off x="793790" y="5930622"/>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Set and monitor personal financial targets effectively.</a:t>
            </a:r>
            <a:endParaRPr b="0" i="0" sz="1750" u="none" cap="none" strike="noStrike"/>
          </a:p>
        </p:txBody>
      </p:sp>
      <p:sp>
        <p:nvSpPr>
          <p:cNvPr id="171" name="Google Shape;171;p29"/>
          <p:cNvSpPr/>
          <p:nvPr/>
        </p:nvSpPr>
        <p:spPr>
          <a:xfrm>
            <a:off x="7599521" y="3007757"/>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257B8"/>
              </a:buClr>
              <a:buSzPts val="2200"/>
              <a:buFont typeface="Roboto Slab"/>
              <a:buNone/>
            </a:pPr>
            <a:r>
              <a:rPr b="0" i="0" lang="en-US" sz="2200" u="none" cap="none" strike="noStrike">
                <a:solidFill>
                  <a:srgbClr val="3257B8"/>
                </a:solidFill>
                <a:latin typeface="Roboto Slab"/>
                <a:ea typeface="Roboto Slab"/>
                <a:cs typeface="Roboto Slab"/>
                <a:sym typeface="Roboto Slab"/>
              </a:rPr>
              <a:t>Data Visualization</a:t>
            </a:r>
            <a:endParaRPr b="0" i="0" sz="2200" u="none" cap="none" strike="noStrike"/>
          </a:p>
        </p:txBody>
      </p:sp>
      <p:sp>
        <p:nvSpPr>
          <p:cNvPr id="172" name="Google Shape;172;p29"/>
          <p:cNvSpPr/>
          <p:nvPr/>
        </p:nvSpPr>
        <p:spPr>
          <a:xfrm>
            <a:off x="7599521" y="3588901"/>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Charts and graphs deliver clear financial insights.</a:t>
            </a:r>
            <a:endParaRPr b="0" i="0" sz="1750" u="none" cap="none" strike="noStrike"/>
          </a:p>
        </p:txBody>
      </p:sp>
      <p:sp>
        <p:nvSpPr>
          <p:cNvPr id="173" name="Google Shape;173;p29"/>
          <p:cNvSpPr/>
          <p:nvPr/>
        </p:nvSpPr>
        <p:spPr>
          <a:xfrm>
            <a:off x="7599521" y="4178617"/>
            <a:ext cx="3034903"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257B8"/>
              </a:buClr>
              <a:buSzPts val="2200"/>
              <a:buFont typeface="Roboto Slab"/>
              <a:buNone/>
            </a:pPr>
            <a:r>
              <a:rPr b="0" i="0" lang="en-US" sz="2200" u="none" cap="none" strike="noStrike">
                <a:solidFill>
                  <a:srgbClr val="3257B8"/>
                </a:solidFill>
                <a:latin typeface="Roboto Slab"/>
                <a:ea typeface="Roboto Slab"/>
                <a:cs typeface="Roboto Slab"/>
                <a:sym typeface="Roboto Slab"/>
              </a:rPr>
              <a:t>Category Management</a:t>
            </a:r>
            <a:endParaRPr b="0" i="0" sz="2200" u="none" cap="none" strike="noStrike"/>
          </a:p>
        </p:txBody>
      </p:sp>
      <p:sp>
        <p:nvSpPr>
          <p:cNvPr id="174" name="Google Shape;174;p29"/>
          <p:cNvSpPr/>
          <p:nvPr/>
        </p:nvSpPr>
        <p:spPr>
          <a:xfrm>
            <a:off x="7599521" y="4759762"/>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Organize transactions for better analysis.</a:t>
            </a:r>
            <a:endParaRPr b="0" i="0" sz="1750" u="none" cap="none" strike="noStrike"/>
          </a:p>
        </p:txBody>
      </p:sp>
      <p:sp>
        <p:nvSpPr>
          <p:cNvPr id="175" name="Google Shape;175;p29"/>
          <p:cNvSpPr/>
          <p:nvPr/>
        </p:nvSpPr>
        <p:spPr>
          <a:xfrm>
            <a:off x="7599521" y="5349478"/>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257B8"/>
              </a:buClr>
              <a:buSzPts val="2200"/>
              <a:buFont typeface="Roboto Slab"/>
              <a:buNone/>
            </a:pPr>
            <a:r>
              <a:rPr b="0" i="0" lang="en-US" sz="2200" u="none" cap="none" strike="noStrike">
                <a:solidFill>
                  <a:srgbClr val="3257B8"/>
                </a:solidFill>
                <a:latin typeface="Roboto Slab"/>
                <a:ea typeface="Roboto Slab"/>
                <a:cs typeface="Roboto Slab"/>
                <a:sym typeface="Roboto Slab"/>
              </a:rPr>
              <a:t>Support &amp; Profile</a:t>
            </a:r>
            <a:endParaRPr b="0" i="0" sz="2200" u="none" cap="none" strike="noStrike"/>
          </a:p>
        </p:txBody>
      </p:sp>
      <p:sp>
        <p:nvSpPr>
          <p:cNvPr id="176" name="Google Shape;176;p29"/>
          <p:cNvSpPr/>
          <p:nvPr/>
        </p:nvSpPr>
        <p:spPr>
          <a:xfrm>
            <a:off x="7599521" y="5930622"/>
            <a:ext cx="6244709"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15213F"/>
              </a:buClr>
              <a:buSzPts val="1750"/>
              <a:buFont typeface="Roboto"/>
              <a:buNone/>
            </a:pPr>
            <a:r>
              <a:rPr b="0" i="0" lang="en-US" sz="1750" u="none" cap="none" strike="noStrike">
                <a:solidFill>
                  <a:srgbClr val="15213F"/>
                </a:solidFill>
                <a:latin typeface="Roboto"/>
                <a:ea typeface="Roboto"/>
                <a:cs typeface="Roboto"/>
                <a:sym typeface="Roboto"/>
              </a:rPr>
              <a:t>User-friendly profile settings and help resources.</a:t>
            </a:r>
            <a:endParaRPr b="0" i="0" sz="1750" u="none" cap="none" strike="noStrike"/>
          </a:p>
        </p:txBody>
      </p:sp>
      <p:sp>
        <p:nvSpPr>
          <p:cNvPr id="177" name="Google Shape;177;p29"/>
          <p:cNvSpPr/>
          <p:nvPr/>
        </p:nvSpPr>
        <p:spPr>
          <a:xfrm>
            <a:off x="11897825" y="7017500"/>
            <a:ext cx="2551800" cy="1100400"/>
          </a:xfrm>
          <a:prstGeom prst="rect">
            <a:avLst/>
          </a:prstGeom>
          <a:solidFill>
            <a:srgbClr val="FBFCF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30"/>
          <p:cNvSpPr/>
          <p:nvPr/>
        </p:nvSpPr>
        <p:spPr>
          <a:xfrm>
            <a:off x="793790" y="2080855"/>
            <a:ext cx="11795284"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3257B8"/>
              </a:buClr>
              <a:buSzPts val="4450"/>
              <a:buFont typeface="Roboto Slab"/>
              <a:buNone/>
            </a:pPr>
            <a:r>
              <a:rPr b="0" i="0" lang="en-US" sz="4450" u="none" cap="none" strike="noStrike">
                <a:solidFill>
                  <a:srgbClr val="3257B8"/>
                </a:solidFill>
                <a:latin typeface="Roboto Slab"/>
                <a:ea typeface="Roboto Slab"/>
                <a:cs typeface="Roboto Slab"/>
                <a:sym typeface="Roboto Slab"/>
              </a:rPr>
              <a:t>Requirements: Functional &amp; Non-Functional</a:t>
            </a:r>
            <a:endParaRPr b="0" i="0" sz="4450" u="none" cap="none" strike="noStrike"/>
          </a:p>
        </p:txBody>
      </p:sp>
      <p:sp>
        <p:nvSpPr>
          <p:cNvPr id="184" name="Google Shape;184;p30"/>
          <p:cNvSpPr/>
          <p:nvPr/>
        </p:nvSpPr>
        <p:spPr>
          <a:xfrm>
            <a:off x="793790" y="3356610"/>
            <a:ext cx="339149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257B8"/>
              </a:buClr>
              <a:buSzPts val="2200"/>
              <a:buFont typeface="Roboto Slab"/>
              <a:buNone/>
            </a:pPr>
            <a:r>
              <a:rPr b="0" i="0" lang="en-US" sz="2200" u="none" cap="none" strike="noStrike">
                <a:solidFill>
                  <a:srgbClr val="3257B8"/>
                </a:solidFill>
                <a:latin typeface="Roboto Slab"/>
                <a:ea typeface="Roboto Slab"/>
                <a:cs typeface="Roboto Slab"/>
                <a:sym typeface="Roboto Slab"/>
              </a:rPr>
              <a:t>Functional Requirements</a:t>
            </a:r>
            <a:endParaRPr b="0" i="0" sz="2200" u="none" cap="none" strike="noStrike"/>
          </a:p>
        </p:txBody>
      </p:sp>
      <p:sp>
        <p:nvSpPr>
          <p:cNvPr id="185" name="Google Shape;185;p30"/>
          <p:cNvSpPr/>
          <p:nvPr/>
        </p:nvSpPr>
        <p:spPr>
          <a:xfrm>
            <a:off x="793790" y="3937754"/>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5213F"/>
              </a:buClr>
              <a:buSzPts val="1750"/>
              <a:buFont typeface="Roboto"/>
              <a:buChar char="•"/>
            </a:pPr>
            <a:r>
              <a:rPr b="0" i="0" lang="en-US" sz="1750" u="none" cap="none" strike="noStrike">
                <a:solidFill>
                  <a:srgbClr val="15213F"/>
                </a:solidFill>
                <a:latin typeface="Roboto"/>
                <a:ea typeface="Roboto"/>
                <a:cs typeface="Roboto"/>
                <a:sym typeface="Roboto"/>
              </a:rPr>
              <a:t>User authentication and password reset</a:t>
            </a:r>
            <a:endParaRPr b="0" i="0" sz="1750" u="none" cap="none" strike="noStrike"/>
          </a:p>
        </p:txBody>
      </p:sp>
      <p:sp>
        <p:nvSpPr>
          <p:cNvPr id="186" name="Google Shape;186;p30"/>
          <p:cNvSpPr/>
          <p:nvPr/>
        </p:nvSpPr>
        <p:spPr>
          <a:xfrm>
            <a:off x="793790" y="4379952"/>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5213F"/>
              </a:buClr>
              <a:buSzPts val="1750"/>
              <a:buFont typeface="Roboto"/>
              <a:buChar char="•"/>
            </a:pPr>
            <a:r>
              <a:rPr b="0" i="0" lang="en-US" sz="1750" u="none" cap="none" strike="noStrike">
                <a:solidFill>
                  <a:srgbClr val="15213F"/>
                </a:solidFill>
                <a:latin typeface="Roboto"/>
                <a:ea typeface="Roboto"/>
                <a:cs typeface="Roboto"/>
                <a:sym typeface="Roboto"/>
              </a:rPr>
              <a:t>Transaction recording capabilities</a:t>
            </a:r>
            <a:endParaRPr b="0" i="0" sz="1750" u="none" cap="none" strike="noStrike"/>
          </a:p>
        </p:txBody>
      </p:sp>
      <p:sp>
        <p:nvSpPr>
          <p:cNvPr id="187" name="Google Shape;187;p30"/>
          <p:cNvSpPr/>
          <p:nvPr/>
        </p:nvSpPr>
        <p:spPr>
          <a:xfrm>
            <a:off x="793790" y="4822150"/>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5213F"/>
              </a:buClr>
              <a:buSzPts val="1750"/>
              <a:buFont typeface="Roboto"/>
              <a:buChar char="•"/>
            </a:pPr>
            <a:r>
              <a:rPr b="0" i="0" lang="en-US" sz="1750" u="none" cap="none" strike="noStrike">
                <a:solidFill>
                  <a:srgbClr val="15213F"/>
                </a:solidFill>
                <a:latin typeface="Roboto"/>
                <a:ea typeface="Roboto"/>
                <a:cs typeface="Roboto"/>
                <a:sym typeface="Roboto"/>
              </a:rPr>
              <a:t>Visualization with charts and graphs</a:t>
            </a:r>
            <a:endParaRPr b="0" i="0" sz="1750" u="none" cap="none" strike="noStrike"/>
          </a:p>
        </p:txBody>
      </p:sp>
      <p:sp>
        <p:nvSpPr>
          <p:cNvPr id="188" name="Google Shape;188;p30"/>
          <p:cNvSpPr/>
          <p:nvPr/>
        </p:nvSpPr>
        <p:spPr>
          <a:xfrm>
            <a:off x="793790" y="5264348"/>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5213F"/>
              </a:buClr>
              <a:buSzPts val="1750"/>
              <a:buFont typeface="Roboto"/>
              <a:buChar char="•"/>
            </a:pPr>
            <a:r>
              <a:rPr b="0" i="0" lang="en-US" sz="1750" u="none" cap="none" strike="noStrike">
                <a:solidFill>
                  <a:srgbClr val="15213F"/>
                </a:solidFill>
                <a:latin typeface="Roboto"/>
                <a:ea typeface="Roboto"/>
                <a:cs typeface="Roboto"/>
                <a:sym typeface="Roboto"/>
              </a:rPr>
              <a:t>Savings goal tracking</a:t>
            </a:r>
            <a:endParaRPr b="0" i="0" sz="1750" u="none" cap="none" strike="noStrike"/>
          </a:p>
        </p:txBody>
      </p:sp>
      <p:sp>
        <p:nvSpPr>
          <p:cNvPr id="189" name="Google Shape;189;p30"/>
          <p:cNvSpPr/>
          <p:nvPr/>
        </p:nvSpPr>
        <p:spPr>
          <a:xfrm>
            <a:off x="793790" y="5706547"/>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5213F"/>
              </a:buClr>
              <a:buSzPts val="1750"/>
              <a:buFont typeface="Roboto"/>
              <a:buChar char="•"/>
            </a:pPr>
            <a:r>
              <a:rPr b="0" i="0" lang="en-US" sz="1750" u="none" cap="none" strike="noStrike">
                <a:solidFill>
                  <a:srgbClr val="15213F"/>
                </a:solidFill>
                <a:latin typeface="Roboto"/>
                <a:ea typeface="Roboto"/>
                <a:cs typeface="Roboto"/>
                <a:sym typeface="Roboto"/>
              </a:rPr>
              <a:t>Category and profile management</a:t>
            </a:r>
            <a:endParaRPr b="0" i="0" sz="1750" u="none" cap="none" strike="noStrike"/>
          </a:p>
        </p:txBody>
      </p:sp>
      <p:sp>
        <p:nvSpPr>
          <p:cNvPr id="190" name="Google Shape;190;p30"/>
          <p:cNvSpPr/>
          <p:nvPr/>
        </p:nvSpPr>
        <p:spPr>
          <a:xfrm>
            <a:off x="7599521" y="3356610"/>
            <a:ext cx="406336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3257B8"/>
              </a:buClr>
              <a:buSzPts val="2200"/>
              <a:buFont typeface="Roboto Slab"/>
              <a:buNone/>
            </a:pPr>
            <a:r>
              <a:rPr b="0" i="0" lang="en-US" sz="2200" u="none" cap="none" strike="noStrike">
                <a:solidFill>
                  <a:srgbClr val="3257B8"/>
                </a:solidFill>
                <a:latin typeface="Roboto Slab"/>
                <a:ea typeface="Roboto Slab"/>
                <a:cs typeface="Roboto Slab"/>
                <a:sym typeface="Roboto Slab"/>
              </a:rPr>
              <a:t>Non-Functional Requirements</a:t>
            </a:r>
            <a:endParaRPr b="0" i="0" sz="2200" u="none" cap="none" strike="noStrike"/>
          </a:p>
        </p:txBody>
      </p:sp>
      <p:sp>
        <p:nvSpPr>
          <p:cNvPr id="191" name="Google Shape;191;p30"/>
          <p:cNvSpPr/>
          <p:nvPr/>
        </p:nvSpPr>
        <p:spPr>
          <a:xfrm>
            <a:off x="7599521" y="3937754"/>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5213F"/>
              </a:buClr>
              <a:buSzPts val="1750"/>
              <a:buFont typeface="Roboto"/>
              <a:buChar char="•"/>
            </a:pPr>
            <a:r>
              <a:rPr b="0" i="0" lang="en-US" sz="1750" u="none" cap="none" strike="noStrike">
                <a:solidFill>
                  <a:srgbClr val="15213F"/>
                </a:solidFill>
                <a:latin typeface="Roboto"/>
                <a:ea typeface="Roboto"/>
                <a:cs typeface="Roboto"/>
                <a:sym typeface="Roboto"/>
              </a:rPr>
              <a:t>Data encryption and security</a:t>
            </a:r>
            <a:endParaRPr b="0" i="0" sz="1750" u="none" cap="none" strike="noStrike"/>
          </a:p>
        </p:txBody>
      </p:sp>
      <p:sp>
        <p:nvSpPr>
          <p:cNvPr id="192" name="Google Shape;192;p30"/>
          <p:cNvSpPr/>
          <p:nvPr/>
        </p:nvSpPr>
        <p:spPr>
          <a:xfrm>
            <a:off x="7599521" y="4379952"/>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5213F"/>
              </a:buClr>
              <a:buSzPts val="1750"/>
              <a:buFont typeface="Roboto"/>
              <a:buChar char="•"/>
            </a:pPr>
            <a:r>
              <a:rPr b="0" i="0" lang="en-US" sz="1750" u="none" cap="none" strike="noStrike">
                <a:solidFill>
                  <a:srgbClr val="15213F"/>
                </a:solidFill>
                <a:latin typeface="Roboto"/>
                <a:ea typeface="Roboto"/>
                <a:cs typeface="Roboto"/>
                <a:sym typeface="Roboto"/>
              </a:rPr>
              <a:t>Intuitive, accessible navigation</a:t>
            </a:r>
            <a:endParaRPr b="0" i="0" sz="1750" u="none" cap="none" strike="noStrike"/>
          </a:p>
        </p:txBody>
      </p:sp>
      <p:sp>
        <p:nvSpPr>
          <p:cNvPr id="193" name="Google Shape;193;p30"/>
          <p:cNvSpPr/>
          <p:nvPr/>
        </p:nvSpPr>
        <p:spPr>
          <a:xfrm>
            <a:off x="7599521" y="4822150"/>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5213F"/>
              </a:buClr>
              <a:buSzPts val="1750"/>
              <a:buFont typeface="Roboto"/>
              <a:buChar char="•"/>
            </a:pPr>
            <a:r>
              <a:rPr b="0" i="0" lang="en-US" sz="1750" u="none" cap="none" strike="noStrike">
                <a:solidFill>
                  <a:srgbClr val="15213F"/>
                </a:solidFill>
                <a:latin typeface="Roboto"/>
                <a:ea typeface="Roboto"/>
                <a:cs typeface="Roboto"/>
                <a:sym typeface="Roboto"/>
              </a:rPr>
              <a:t>Fast loading and responsiveness</a:t>
            </a:r>
            <a:endParaRPr b="0" i="0" sz="1750" u="none" cap="none" strike="noStrike"/>
          </a:p>
        </p:txBody>
      </p:sp>
      <p:sp>
        <p:nvSpPr>
          <p:cNvPr id="194" name="Google Shape;194;p30"/>
          <p:cNvSpPr/>
          <p:nvPr/>
        </p:nvSpPr>
        <p:spPr>
          <a:xfrm>
            <a:off x="7599521" y="5264348"/>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5213F"/>
              </a:buClr>
              <a:buSzPts val="1750"/>
              <a:buFont typeface="Roboto"/>
              <a:buChar char="•"/>
            </a:pPr>
            <a:r>
              <a:rPr b="0" i="0" lang="en-US" sz="1750" u="none" cap="none" strike="noStrike">
                <a:solidFill>
                  <a:srgbClr val="15213F"/>
                </a:solidFill>
                <a:latin typeface="Roboto"/>
                <a:ea typeface="Roboto"/>
                <a:cs typeface="Roboto"/>
                <a:sym typeface="Roboto"/>
              </a:rPr>
              <a:t>Reliable and accurate data handling</a:t>
            </a:r>
            <a:endParaRPr b="0" i="0" sz="1750" u="none" cap="none" strike="noStrike"/>
          </a:p>
        </p:txBody>
      </p:sp>
      <p:sp>
        <p:nvSpPr>
          <p:cNvPr id="195" name="Google Shape;195;p30"/>
          <p:cNvSpPr/>
          <p:nvPr/>
        </p:nvSpPr>
        <p:spPr>
          <a:xfrm>
            <a:off x="7599521" y="5706547"/>
            <a:ext cx="6244709" cy="362903"/>
          </a:xfrm>
          <a:prstGeom prst="rect">
            <a:avLst/>
          </a:prstGeom>
          <a:noFill/>
          <a:ln>
            <a:noFill/>
          </a:ln>
        </p:spPr>
        <p:txBody>
          <a:bodyPr anchorCtr="0" anchor="t" bIns="0" lIns="0" spcFirstLastPara="1" rIns="0" wrap="square" tIns="0">
            <a:noAutofit/>
          </a:bodyPr>
          <a:lstStyle/>
          <a:p>
            <a:pPr indent="-342900" lvl="0" marL="342900" marR="0" rtl="0" algn="l">
              <a:lnSpc>
                <a:spcPct val="162857"/>
              </a:lnSpc>
              <a:spcBef>
                <a:spcPts val="0"/>
              </a:spcBef>
              <a:spcAft>
                <a:spcPts val="0"/>
              </a:spcAft>
              <a:buClr>
                <a:srgbClr val="15213F"/>
              </a:buClr>
              <a:buSzPts val="1750"/>
              <a:buFont typeface="Roboto"/>
              <a:buChar char="•"/>
            </a:pPr>
            <a:r>
              <a:rPr b="0" i="0" lang="en-US" sz="1750" u="none" cap="none" strike="noStrike">
                <a:solidFill>
                  <a:srgbClr val="15213F"/>
                </a:solidFill>
                <a:latin typeface="Roboto"/>
                <a:ea typeface="Roboto"/>
                <a:cs typeface="Roboto"/>
                <a:sym typeface="Roboto"/>
              </a:rPr>
              <a:t>Scalable for growing user base</a:t>
            </a:r>
            <a:endParaRPr b="0" i="0" sz="1750" u="none" cap="none" strike="noStrike"/>
          </a:p>
        </p:txBody>
      </p:sp>
      <p:sp>
        <p:nvSpPr>
          <p:cNvPr id="196" name="Google Shape;196;p30"/>
          <p:cNvSpPr/>
          <p:nvPr/>
        </p:nvSpPr>
        <p:spPr>
          <a:xfrm>
            <a:off x="11897825" y="7017500"/>
            <a:ext cx="2551800" cy="1100400"/>
          </a:xfrm>
          <a:prstGeom prst="rect">
            <a:avLst/>
          </a:prstGeom>
          <a:solidFill>
            <a:srgbClr val="FBFCFE"/>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idx="1" type="subTitle"/>
          </p:nvPr>
        </p:nvSpPr>
        <p:spPr>
          <a:xfrm>
            <a:off x="405880" y="191280"/>
            <a:ext cx="13632900" cy="1268100"/>
          </a:xfrm>
          <a:prstGeom prst="rect">
            <a:avLst/>
          </a:prstGeom>
          <a:noFill/>
          <a:ln>
            <a:noFill/>
          </a:ln>
        </p:spPr>
        <p:txBody>
          <a:bodyPr anchorCtr="0" anchor="t" bIns="146275" lIns="146275" spcFirstLastPara="1" rIns="146275" wrap="square" tIns="146275">
            <a:normAutofit/>
          </a:bodyPr>
          <a:lstStyle/>
          <a:p>
            <a:pPr indent="-368300" lvl="0" marL="736600" rtl="0" algn="l">
              <a:lnSpc>
                <a:spcPct val="115000"/>
              </a:lnSpc>
              <a:spcBef>
                <a:spcPts val="2200"/>
              </a:spcBef>
              <a:spcAft>
                <a:spcPts val="600"/>
              </a:spcAft>
              <a:buClr>
                <a:schemeClr val="dk1"/>
              </a:buClr>
              <a:buSzPts val="1800"/>
              <a:buFont typeface="Arial"/>
              <a:buNone/>
            </a:pPr>
            <a:r>
              <a:rPr lang="en-US" sz="4450">
                <a:solidFill>
                  <a:srgbClr val="3257B8"/>
                </a:solidFill>
                <a:latin typeface="Roboto Slab"/>
                <a:ea typeface="Roboto Slab"/>
                <a:cs typeface="Roboto Slab"/>
                <a:sym typeface="Roboto Slab"/>
              </a:rPr>
              <a:t>Task Flows</a:t>
            </a:r>
            <a:endParaRPr sz="4450">
              <a:solidFill>
                <a:srgbClr val="3257B8"/>
              </a:solidFill>
              <a:latin typeface="Roboto Slab"/>
              <a:ea typeface="Roboto Slab"/>
              <a:cs typeface="Roboto Slab"/>
              <a:sym typeface="Roboto Slab"/>
            </a:endParaRPr>
          </a:p>
        </p:txBody>
      </p:sp>
      <p:pic>
        <p:nvPicPr>
          <p:cNvPr id="202" name="Google Shape;202;p31"/>
          <p:cNvPicPr preferRelativeResize="0"/>
          <p:nvPr/>
        </p:nvPicPr>
        <p:blipFill>
          <a:blip r:embed="rId3">
            <a:alphaModFix/>
          </a:blip>
          <a:stretch>
            <a:fillRect/>
          </a:stretch>
        </p:blipFill>
        <p:spPr>
          <a:xfrm>
            <a:off x="2410780" y="1459440"/>
            <a:ext cx="9623163" cy="628247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ctrTitle"/>
          </p:nvPr>
        </p:nvSpPr>
        <p:spPr>
          <a:xfrm>
            <a:off x="394280" y="58040"/>
            <a:ext cx="13632900" cy="1032900"/>
          </a:xfrm>
          <a:prstGeom prst="rect">
            <a:avLst/>
          </a:prstGeom>
          <a:noFill/>
          <a:ln>
            <a:noFill/>
          </a:ln>
        </p:spPr>
        <p:txBody>
          <a:bodyPr anchorCtr="0" anchor="b" bIns="146275" lIns="146275" spcFirstLastPara="1" rIns="146275" wrap="square" tIns="146275">
            <a:noAutofit/>
          </a:bodyPr>
          <a:lstStyle/>
          <a:p>
            <a:pPr indent="-368300" lvl="0" marL="736600" rtl="0" algn="l">
              <a:lnSpc>
                <a:spcPct val="115000"/>
              </a:lnSpc>
              <a:spcBef>
                <a:spcPts val="2200"/>
              </a:spcBef>
              <a:spcAft>
                <a:spcPts val="0"/>
              </a:spcAft>
              <a:buSzPts val="8300"/>
              <a:buNone/>
            </a:pPr>
            <a:r>
              <a:t/>
            </a:r>
            <a:endParaRPr sz="4450">
              <a:solidFill>
                <a:srgbClr val="3257B8"/>
              </a:solidFill>
              <a:latin typeface="Roboto Slab"/>
              <a:ea typeface="Roboto Slab"/>
              <a:cs typeface="Roboto Slab"/>
              <a:sym typeface="Roboto Slab"/>
            </a:endParaRPr>
          </a:p>
          <a:p>
            <a:pPr indent="-368300" lvl="0" marL="736600" rtl="0" algn="l">
              <a:lnSpc>
                <a:spcPct val="115000"/>
              </a:lnSpc>
              <a:spcBef>
                <a:spcPts val="2200"/>
              </a:spcBef>
              <a:spcAft>
                <a:spcPts val="0"/>
              </a:spcAft>
              <a:buClr>
                <a:schemeClr val="dk1"/>
              </a:buClr>
              <a:buSzPts val="1800"/>
              <a:buFont typeface="Arial"/>
              <a:buNone/>
            </a:pPr>
            <a:r>
              <a:t/>
            </a:r>
            <a:endParaRPr sz="4450">
              <a:solidFill>
                <a:srgbClr val="3257B8"/>
              </a:solidFill>
              <a:latin typeface="Roboto Slab"/>
              <a:ea typeface="Roboto Slab"/>
              <a:cs typeface="Roboto Slab"/>
              <a:sym typeface="Roboto Slab"/>
            </a:endParaRPr>
          </a:p>
          <a:p>
            <a:pPr indent="-368300" lvl="0" marL="736600" rtl="0" algn="l">
              <a:lnSpc>
                <a:spcPct val="115000"/>
              </a:lnSpc>
              <a:spcBef>
                <a:spcPts val="2200"/>
              </a:spcBef>
              <a:spcAft>
                <a:spcPts val="0"/>
              </a:spcAft>
              <a:buClr>
                <a:schemeClr val="dk1"/>
              </a:buClr>
              <a:buSzPts val="1800"/>
              <a:buFont typeface="Arial"/>
              <a:buNone/>
            </a:pPr>
            <a:r>
              <a:t/>
            </a:r>
            <a:endParaRPr sz="4450">
              <a:solidFill>
                <a:srgbClr val="3257B8"/>
              </a:solidFill>
              <a:latin typeface="Roboto Slab"/>
              <a:ea typeface="Roboto Slab"/>
              <a:cs typeface="Roboto Slab"/>
              <a:sym typeface="Roboto Slab"/>
            </a:endParaRPr>
          </a:p>
          <a:p>
            <a:pPr indent="0" lvl="0" marL="368300" rtl="0" algn="l">
              <a:lnSpc>
                <a:spcPct val="115000"/>
              </a:lnSpc>
              <a:spcBef>
                <a:spcPts val="2200"/>
              </a:spcBef>
              <a:spcAft>
                <a:spcPts val="0"/>
              </a:spcAft>
              <a:buClr>
                <a:schemeClr val="dk1"/>
              </a:buClr>
              <a:buSzPts val="1800"/>
              <a:buFont typeface="Arial"/>
              <a:buNone/>
            </a:pPr>
            <a:r>
              <a:t/>
            </a:r>
            <a:endParaRPr sz="4450">
              <a:solidFill>
                <a:srgbClr val="3257B8"/>
              </a:solidFill>
              <a:latin typeface="Roboto Slab"/>
              <a:ea typeface="Roboto Slab"/>
              <a:cs typeface="Roboto Slab"/>
              <a:sym typeface="Roboto Slab"/>
            </a:endParaRPr>
          </a:p>
          <a:p>
            <a:pPr indent="0" lvl="0" marL="368300" rtl="0" algn="l">
              <a:lnSpc>
                <a:spcPct val="115000"/>
              </a:lnSpc>
              <a:spcBef>
                <a:spcPts val="2200"/>
              </a:spcBef>
              <a:spcAft>
                <a:spcPts val="0"/>
              </a:spcAft>
              <a:buClr>
                <a:schemeClr val="dk1"/>
              </a:buClr>
              <a:buSzPts val="1800"/>
              <a:buFont typeface="Arial"/>
              <a:buNone/>
            </a:pPr>
            <a:r>
              <a:rPr lang="en-US" sz="4450">
                <a:solidFill>
                  <a:srgbClr val="3257B8"/>
                </a:solidFill>
                <a:latin typeface="Roboto Slab"/>
                <a:ea typeface="Roboto Slab"/>
                <a:cs typeface="Roboto Slab"/>
                <a:sym typeface="Roboto Slab"/>
              </a:rPr>
              <a:t>Low-Fidelity Wireframes</a:t>
            </a:r>
            <a:endParaRPr sz="4450">
              <a:solidFill>
                <a:srgbClr val="3257B8"/>
              </a:solidFill>
              <a:latin typeface="Roboto Slab"/>
              <a:ea typeface="Roboto Slab"/>
              <a:cs typeface="Roboto Slab"/>
              <a:sym typeface="Roboto Slab"/>
            </a:endParaRPr>
          </a:p>
        </p:txBody>
      </p:sp>
      <p:pic>
        <p:nvPicPr>
          <p:cNvPr id="208" name="Google Shape;208;p32"/>
          <p:cNvPicPr preferRelativeResize="0"/>
          <p:nvPr/>
        </p:nvPicPr>
        <p:blipFill>
          <a:blip r:embed="rId3">
            <a:alphaModFix/>
          </a:blip>
          <a:stretch>
            <a:fillRect/>
          </a:stretch>
        </p:blipFill>
        <p:spPr>
          <a:xfrm>
            <a:off x="365760" y="1334840"/>
            <a:ext cx="14142725" cy="6042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33"/>
          <p:cNvPicPr preferRelativeResize="0"/>
          <p:nvPr/>
        </p:nvPicPr>
        <p:blipFill>
          <a:blip r:embed="rId3">
            <a:alphaModFix/>
          </a:blip>
          <a:stretch>
            <a:fillRect/>
          </a:stretch>
        </p:blipFill>
        <p:spPr>
          <a:xfrm>
            <a:off x="243840" y="1751280"/>
            <a:ext cx="14142725" cy="6042424"/>
          </a:xfrm>
          <a:prstGeom prst="rect">
            <a:avLst/>
          </a:prstGeom>
          <a:noFill/>
          <a:ln>
            <a:noFill/>
          </a:ln>
        </p:spPr>
      </p:pic>
      <p:sp>
        <p:nvSpPr>
          <p:cNvPr id="214" name="Google Shape;214;p33"/>
          <p:cNvSpPr txBox="1"/>
          <p:nvPr/>
        </p:nvSpPr>
        <p:spPr>
          <a:xfrm>
            <a:off x="681000" y="169320"/>
            <a:ext cx="9499800" cy="980400"/>
          </a:xfrm>
          <a:prstGeom prst="rect">
            <a:avLst/>
          </a:prstGeom>
          <a:noFill/>
          <a:ln>
            <a:noFill/>
          </a:ln>
        </p:spPr>
        <p:txBody>
          <a:bodyPr anchorCtr="0" anchor="t" bIns="146275" lIns="146275" spcFirstLastPara="1" rIns="146275" wrap="square" tIns="146275">
            <a:spAutoFit/>
          </a:bodyPr>
          <a:lstStyle/>
          <a:p>
            <a:pPr indent="0" lvl="0" marL="368300" rtl="0" algn="l">
              <a:lnSpc>
                <a:spcPct val="115000"/>
              </a:lnSpc>
              <a:spcBef>
                <a:spcPts val="2200"/>
              </a:spcBef>
              <a:spcAft>
                <a:spcPts val="0"/>
              </a:spcAft>
              <a:buClr>
                <a:schemeClr val="dk1"/>
              </a:buClr>
              <a:buSzPts val="1800"/>
              <a:buFont typeface="Arial"/>
              <a:buNone/>
            </a:pPr>
            <a:r>
              <a:rPr lang="en-US" sz="4450">
                <a:solidFill>
                  <a:srgbClr val="3257B8"/>
                </a:solidFill>
                <a:latin typeface="Roboto Slab"/>
                <a:ea typeface="Roboto Slab"/>
                <a:cs typeface="Roboto Slab"/>
                <a:sym typeface="Roboto Slab"/>
              </a:rPr>
              <a:t>Low-Fidelity Wireframes</a:t>
            </a:r>
            <a:endParaRPr sz="2900">
              <a:solidFill>
                <a:srgbClr val="3257B8"/>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