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Lora SemiBold" panose="020B0604020202020204" charset="0"/>
      <p:regular r:id="rId22"/>
      <p:bold r:id="rId23"/>
      <p:italic r:id="rId24"/>
      <p:boldItalic r:id="rId25"/>
    </p:embeddedFont>
    <p:embeddedFont>
      <p:font typeface="Nunito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lzGdRD6cc1ZBkriNEuAc+2Oi+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4FF4DC-E6F6-4A42-936B-4A6B92600C5F}">
  <a:tblStyle styleId="{B64FF4DC-E6F6-4A42-936B-4A6B92600C5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067c4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312067c468e_0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8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g312067c468e_0_0:notes"/>
          <p:cNvSpPr txBox="1">
            <a:spLocks noGrp="1"/>
          </p:cNvSpPr>
          <p:nvPr>
            <p:ph type="sldNum" idx="12"/>
          </p:nvPr>
        </p:nvSpPr>
        <p:spPr>
          <a:xfrm>
            <a:off x="4283075" y="10155238"/>
            <a:ext cx="3275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102825" rIns="102825" bIns="10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ae2f661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ae2f661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89abc6f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3189abc6f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89abc6fe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3189abc6fe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89abc6f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89abc6f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2067c468e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g312067c468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2067c468e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g312067c468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35320dc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a35320dc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2067c468e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312067c468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2067c468e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312067c468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e2f6614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ae2f6614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5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12067c468e_0_8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312067c468e_0_8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g312067c468e_0_8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g312067c468e_0_8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312067c468e_0_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0E12_eBaE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OtakuNoDev/GPS_project" TargetMode="External"/><Relationship Id="rId4" Type="http://schemas.openxmlformats.org/officeDocument/2006/relationships/hyperlink" Target="https://gpstrackingproject.blogspot.com/2024/11/real-time-gps-tracking-system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LB%20LAS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12067c468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331" y="312844"/>
            <a:ext cx="1117912" cy="159793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12067c468e_0_0"/>
          <p:cNvSpPr txBox="1"/>
          <p:nvPr/>
        </p:nvSpPr>
        <p:spPr>
          <a:xfrm>
            <a:off x="659700" y="456075"/>
            <a:ext cx="8016900" cy="406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0" tIns="62200" rIns="62200" bIns="62200" anchor="t" anchorCtr="0">
            <a:spAutoFit/>
          </a:bodyPr>
          <a:lstStyle/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Marathwada Mitra mandal’s</a:t>
            </a:r>
            <a:endParaRPr sz="1100" b="1" i="0" u="none" strike="noStrike" cap="none" dirty="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COLLEGE OF ENGINEERING</a:t>
            </a:r>
            <a:endParaRPr sz="23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Karvenagar, Pune</a:t>
            </a:r>
            <a:endParaRPr sz="1100" b="1" i="0" u="none" strike="noStrike" cap="none" dirty="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2F5597"/>
                </a:solidFill>
                <a:latin typeface="Cambria"/>
                <a:ea typeface="Cambria"/>
                <a:cs typeface="Cambria"/>
                <a:sym typeface="Cambria"/>
              </a:rPr>
              <a:t>An Autonomous Institute</a:t>
            </a:r>
            <a:endParaRPr sz="17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743200" marR="0" lvl="0" indent="457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Presentation</a:t>
            </a:r>
            <a:endParaRPr sz="1900" b="1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On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PROJECT:-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300" b="1" dirty="0">
                <a:latin typeface="Calibri"/>
                <a:ea typeface="Calibri"/>
                <a:cs typeface="Calibri"/>
                <a:sym typeface="Calibri"/>
              </a:rPr>
              <a:t>GPS TRACKING</a:t>
            </a:r>
            <a:endParaRPr sz="1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g312067c468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2156" y="471356"/>
            <a:ext cx="1654444" cy="1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ae2f66144_0_9"/>
          <p:cNvSpPr txBox="1">
            <a:spLocks noGrp="1"/>
          </p:cNvSpPr>
          <p:nvPr>
            <p:ph type="body" idx="1"/>
          </p:nvPr>
        </p:nvSpPr>
        <p:spPr>
          <a:xfrm>
            <a:off x="126025" y="369975"/>
            <a:ext cx="8520600" cy="4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Flowchart of the program 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g31ae2f66144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550" y="827025"/>
            <a:ext cx="2136900" cy="380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lang="en" sz="1800" b="1">
                <a:solidFill>
                  <a:srgbClr val="7030A0"/>
                </a:solidFill>
              </a:rPr>
              <a:t>E. Build</a:t>
            </a:r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This phase focused on developing the system and creating prototypes: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Soft </a:t>
            </a:r>
            <a:br>
              <a:rPr lang="en" sz="1200" b="1" dirty="0">
                <a:solidFill>
                  <a:schemeClr val="dk1"/>
                </a:solidFill>
              </a:rPr>
            </a:br>
            <a:r>
              <a:rPr lang="en" sz="1200" dirty="0">
                <a:solidFill>
                  <a:schemeClr val="dk1"/>
                </a:solidFill>
              </a:rPr>
              <a:t>Designed a flowchart to visualize the data flow from the GPS module to the user interface.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Hard Prototyping: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Created a circuit diagram showing the NEO 6M GPS module connected to ESP8266 via the SoftwareSerial interface.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System architecture included Wi-Fi connectivity for data transmission and URL generation.</a:t>
            </a:r>
            <a:endParaRPr sz="1450" dirty="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lang="en" sz="1800" b="1">
                <a:solidFill>
                  <a:srgbClr val="7030A0"/>
                </a:solidFill>
              </a:rPr>
              <a:t>F.Test</a:t>
            </a:r>
            <a:endParaRPr sz="1600">
              <a:solidFill>
                <a:srgbClr val="980000"/>
              </a:solidFill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Extensive testing ensured functionality and reliability: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Test Cases: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Verify GPS data transmission when the signal is weak.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Test URL generation for incorrect latitude/longitude inputs.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Check latency in live updates over varying Wi-Fi speeds.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Feedback:</a:t>
            </a:r>
            <a:br>
              <a:rPr lang="en" sz="1200" b="1" dirty="0">
                <a:solidFill>
                  <a:schemeClr val="dk1"/>
                </a:solidFill>
              </a:rPr>
            </a:br>
            <a:r>
              <a:rPr lang="en" sz="1200" dirty="0">
                <a:solidFill>
                  <a:schemeClr val="dk1"/>
                </a:solidFill>
              </a:rPr>
              <a:t>Users reported occasional delays in URL generation in low-signal areas. This was resolved by optimizing data processing code.</a:t>
            </a:r>
            <a:endParaRPr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72839"/>
              <a:buNone/>
            </a:pPr>
            <a:r>
              <a:rPr lang="en" sz="1800" b="1">
                <a:solidFill>
                  <a:srgbClr val="7030A0"/>
                </a:solidFill>
              </a:rPr>
              <a:t>G.Implement</a:t>
            </a:r>
            <a:endParaRPr sz="1800" b="1">
              <a:solidFill>
                <a:srgbClr val="7030A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endParaRPr sz="1800" b="1">
              <a:solidFill>
                <a:srgbClr val="273239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Software Requirement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Hardware Requirement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Programming Approach Used (ex.array, union,file handling)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89abc6fe9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20" b="1">
                <a:solidFill>
                  <a:srgbClr val="7030A0"/>
                </a:solidFill>
              </a:rPr>
              <a:t>H. Links</a:t>
            </a:r>
            <a:endParaRPr sz="1620" b="1">
              <a:solidFill>
                <a:srgbClr val="7030A0"/>
              </a:solidFill>
            </a:endParaRPr>
          </a:p>
        </p:txBody>
      </p:sp>
      <p:sp>
        <p:nvSpPr>
          <p:cNvPr id="140" name="Google Shape;140;g3189abc6fe9_0_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1.Youtube link(Presentation Video) :</a:t>
            </a:r>
            <a:br>
              <a:rPr lang="en"/>
            </a:b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https://www.youtube.com/watch?v=T0E12_eBaEY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2.Blog link :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https://gpstrackingproject.blogspot.com/2024/11/real-time-gps-tracking-system.html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3. Github link :</a:t>
            </a:r>
            <a:endParaRPr dirty="0"/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https://github.com/OtakuNoDev/GPS_project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89abc6fe9_0_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41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20"/>
              <a:buAutoNum type="romanUcPeriod"/>
            </a:pPr>
            <a:r>
              <a:rPr lang="en" sz="1820" b="1">
                <a:solidFill>
                  <a:srgbClr val="7030A0"/>
                </a:solidFill>
              </a:rPr>
              <a:t>Reference </a:t>
            </a:r>
            <a:endParaRPr sz="1820" b="1">
              <a:solidFill>
                <a:srgbClr val="7030A0"/>
              </a:solidFill>
            </a:endParaRPr>
          </a:p>
        </p:txBody>
      </p:sp>
      <p:sp>
        <p:nvSpPr>
          <p:cNvPr id="146" name="Google Shape;146;g3189abc6fe9_0_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hlinkClick r:id="rId3" action="ppaction://hlinkfile"/>
              </a:rPr>
              <a:t>https://circuitdigest.com/microcontroller-projects/interfacing-neo6m-gps-module-with-esp32</a:t>
            </a:r>
            <a:endParaRPr sz="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89abc6fe9_0_8"/>
          <p:cNvSpPr txBox="1">
            <a:spLocks noGrp="1"/>
          </p:cNvSpPr>
          <p:nvPr>
            <p:ph type="ctrTitle"/>
          </p:nvPr>
        </p:nvSpPr>
        <p:spPr>
          <a:xfrm>
            <a:off x="311700" y="156950"/>
            <a:ext cx="8520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 Information</a:t>
            </a:r>
            <a:endParaRPr/>
          </a:p>
        </p:txBody>
      </p:sp>
      <p:sp>
        <p:nvSpPr>
          <p:cNvPr id="69" name="Google Shape;69;g3189abc6fe9_0_8"/>
          <p:cNvSpPr txBox="1">
            <a:spLocks noGrp="1"/>
          </p:cNvSpPr>
          <p:nvPr>
            <p:ph type="subTitle" idx="1"/>
          </p:nvPr>
        </p:nvSpPr>
        <p:spPr>
          <a:xfrm>
            <a:off x="311700" y="892325"/>
            <a:ext cx="8520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MEMBERS</a:t>
            </a:r>
            <a:endParaRPr/>
          </a:p>
        </p:txBody>
      </p:sp>
      <p:graphicFrame>
        <p:nvGraphicFramePr>
          <p:cNvPr id="70" name="Google Shape;70;g3189abc6fe9_0_8"/>
          <p:cNvGraphicFramePr/>
          <p:nvPr/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{B64FF4DC-E6F6-4A42-936B-4A6B92600C5F}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Sr.No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Prn No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Name of students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B24IT1130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Shreyash Mandlapure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B24IT1054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Gaurav Jadhav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B24IT1040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Vinit Patil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B24IT1044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Sarthak Patil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2067c468e_0_13"/>
          <p:cNvSpPr txBox="1">
            <a:spLocks noGrp="1"/>
          </p:cNvSpPr>
          <p:nvPr>
            <p:ph type="title"/>
          </p:nvPr>
        </p:nvSpPr>
        <p:spPr>
          <a:xfrm>
            <a:off x="576019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Outline: </a:t>
            </a:r>
            <a:endParaRPr/>
          </a:p>
        </p:txBody>
      </p:sp>
      <p:sp>
        <p:nvSpPr>
          <p:cNvPr id="76" name="Google Shape;76;g312067c468e_0_13"/>
          <p:cNvSpPr txBox="1">
            <a:spLocks noGrp="1"/>
          </p:cNvSpPr>
          <p:nvPr>
            <p:ph type="body" idx="1"/>
          </p:nvPr>
        </p:nvSpPr>
        <p:spPr>
          <a:xfrm>
            <a:off x="319200" y="1369225"/>
            <a:ext cx="8196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</a:pPr>
            <a:r>
              <a:rPr lang="en" b="1">
                <a:solidFill>
                  <a:srgbClr val="7030A0"/>
                </a:solidFill>
              </a:rPr>
              <a:t>Introduction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" b="1">
                <a:solidFill>
                  <a:srgbClr val="7030A0"/>
                </a:solidFill>
              </a:rPr>
              <a:t>Research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" b="1">
                <a:solidFill>
                  <a:srgbClr val="7030A0"/>
                </a:solidFill>
              </a:rPr>
              <a:t>Analysis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" b="1">
                <a:solidFill>
                  <a:srgbClr val="7030A0"/>
                </a:solidFill>
              </a:rPr>
              <a:t>Ideate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" b="1">
                <a:solidFill>
                  <a:srgbClr val="7030A0"/>
                </a:solidFill>
              </a:rPr>
              <a:t>Build</a:t>
            </a:r>
            <a:r>
              <a:rPr lang="en" sz="1800" b="1">
                <a:solidFill>
                  <a:srgbClr val="7030A0"/>
                </a:solidFill>
              </a:rPr>
              <a:t>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" b="1">
                <a:solidFill>
                  <a:srgbClr val="7030A0"/>
                </a:solidFill>
              </a:rPr>
              <a:t>Test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" b="1">
                <a:solidFill>
                  <a:srgbClr val="7030A0"/>
                </a:solidFill>
              </a:rPr>
              <a:t>Implement</a:t>
            </a:r>
            <a:endParaRPr b="1">
              <a:solidFill>
                <a:srgbClr val="7030A0"/>
              </a:solidFill>
            </a:endParaRPr>
          </a:p>
          <a:p>
            <a:pPr marL="3429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400"/>
              <a:buChar char="•"/>
            </a:pPr>
            <a:r>
              <a:rPr lang="en" b="1">
                <a:solidFill>
                  <a:srgbClr val="7030A0"/>
                </a:solidFill>
              </a:rPr>
              <a:t>Links </a:t>
            </a:r>
            <a:endParaRPr b="1">
              <a:solidFill>
                <a:srgbClr val="7030A0"/>
              </a:solidFill>
            </a:endParaRPr>
          </a:p>
          <a:p>
            <a:pPr marL="3429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400"/>
              <a:buChar char="•"/>
            </a:pPr>
            <a:r>
              <a:rPr lang="en" b="1">
                <a:solidFill>
                  <a:srgbClr val="7030A0"/>
                </a:solidFill>
              </a:rPr>
              <a:t>Reference</a:t>
            </a:r>
            <a:endParaRPr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2067c468e_0_18"/>
          <p:cNvSpPr txBox="1"/>
          <p:nvPr/>
        </p:nvSpPr>
        <p:spPr>
          <a:xfrm>
            <a:off x="1108710" y="341560"/>
            <a:ext cx="6103500" cy="56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lphaUcPeriod"/>
            </a:pPr>
            <a:r>
              <a:rPr lang="en" sz="18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 b="1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7030A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Combines Embedded C programming with the ESP8266 microcontroller for efficient real-time GPS tracking.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Captures GPS coordinates and provides continuous location updates.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Transmits data over Wi-fi to a server, displayed on Google Maps via a dynamic URL.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Offers a simple, reliable, and real-time solution for location tracking.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</a:rPr>
              <a:t>Applications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</a:rPr>
              <a:t>Fleet Management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: Track and monitor vehicles in real-time.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</a:rPr>
              <a:t>Asset Monitoring: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Secure and track valuable equipment or containers.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</a:rPr>
              <a:t>Personal Safety: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Enhance safety in hazardous environments or emergencies.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a35320dc5_2_0"/>
          <p:cNvSpPr txBox="1"/>
          <p:nvPr/>
        </p:nvSpPr>
        <p:spPr>
          <a:xfrm>
            <a:off x="490450" y="440150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AutoNum type="alphaUcPeriod"/>
            </a:pPr>
            <a:r>
              <a:rPr lang="en" sz="1800" b="1">
                <a:solidFill>
                  <a:srgbClr val="7030A0"/>
                </a:solidFill>
              </a:rPr>
              <a:t>Introduction</a:t>
            </a:r>
            <a:endParaRPr/>
          </a:p>
        </p:txBody>
      </p:sp>
      <p:sp>
        <p:nvSpPr>
          <p:cNvPr id="87" name="Google Shape;87;g31a35320dc5_2_0"/>
          <p:cNvSpPr txBox="1"/>
          <p:nvPr/>
        </p:nvSpPr>
        <p:spPr>
          <a:xfrm>
            <a:off x="1639800" y="1139100"/>
            <a:ext cx="5864400" cy="3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highlight>
                  <a:schemeClr val="lt1"/>
                </a:highlight>
              </a:rPr>
              <a:t>Key Components and Functionality</a:t>
            </a:r>
            <a:endParaRPr sz="15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  <a:highlight>
                  <a:schemeClr val="lt1"/>
                </a:highlight>
              </a:rPr>
              <a:t>ESP8266 Microcontroller:</a:t>
            </a: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</a:rPr>
              <a:t> Manages Wi-Fi connectivity and data transmission.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  <a:highlight>
                  <a:schemeClr val="lt1"/>
                </a:highlight>
              </a:rPr>
              <a:t>NEO 6M GPS Module: </a:t>
            </a: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</a:rPr>
              <a:t>Captures GPS coordinates (latitude &amp; longitude).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  <a:highlight>
                  <a:schemeClr val="lt1"/>
                </a:highlight>
              </a:rPr>
              <a:t>TinyGPS++ Library:</a:t>
            </a: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</a:rPr>
              <a:t> Decodes GPS data for accurate real-time updates.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  <a:highlight>
                  <a:schemeClr val="lt1"/>
                </a:highlight>
              </a:rPr>
              <a:t>Google Maps Integration: </a:t>
            </a: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</a:rPr>
              <a:t>Displays location via a dynamically generated URL.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  <a:highlight>
                  <a:schemeClr val="lt1"/>
                </a:highlight>
              </a:rPr>
              <a:t>Wi-Fi Network:</a:t>
            </a: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</a:rPr>
              <a:t> Ensures seamless communication between the system and the server.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2067c468e_0_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800" b="1">
                <a:solidFill>
                  <a:srgbClr val="7030A0"/>
                </a:solidFill>
              </a:rPr>
              <a:t>B. Research</a:t>
            </a:r>
            <a:endParaRPr/>
          </a:p>
        </p:txBody>
      </p:sp>
      <p:sp>
        <p:nvSpPr>
          <p:cNvPr id="93" name="Google Shape;93;g312067c468e_0_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This project focuses on creating a cost-effective, real-time GPS tracking system using widely available components like the ESP8266 microcontroller and NEO 6M GPS module.</a:t>
            </a:r>
            <a:endParaRPr sz="19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 b="1">
                <a:solidFill>
                  <a:schemeClr val="dk1"/>
                </a:solidFill>
              </a:rPr>
              <a:t>Secondary Research:</a:t>
            </a:r>
            <a:endParaRPr sz="1900" b="1">
              <a:solidFill>
                <a:schemeClr val="dk1"/>
              </a:solidFill>
            </a:endParaRPr>
          </a:p>
          <a:p>
            <a:pPr marL="457200" lvl="0" indent="-294957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 b="1">
                <a:solidFill>
                  <a:schemeClr val="dk1"/>
                </a:solidFill>
              </a:rPr>
              <a:t>Existing Systems:</a:t>
            </a:r>
            <a:r>
              <a:rPr lang="en" sz="1900">
                <a:solidFill>
                  <a:schemeClr val="dk1"/>
                </a:solidFill>
              </a:rPr>
              <a:t> Popular GPS trackers such as Garmin offer advanced features but are costly and complex for general users.</a:t>
            </a:r>
            <a:endParaRPr sz="1900">
              <a:solidFill>
                <a:schemeClr val="dk1"/>
              </a:solidFill>
            </a:endParaRPr>
          </a:p>
          <a:p>
            <a:pPr marL="457200" lvl="0" indent="-294957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 b="1">
                <a:solidFill>
                  <a:schemeClr val="dk1"/>
                </a:solidFill>
              </a:rPr>
              <a:t>Market Gaps:</a:t>
            </a:r>
            <a:r>
              <a:rPr lang="en" sz="1900">
                <a:solidFill>
                  <a:schemeClr val="dk1"/>
                </a:solidFill>
              </a:rPr>
              <a:t> Identified a need for affordable and easy-to-use solutions for personal safety, asset monitoring, and fleet management.</a:t>
            </a:r>
            <a:endParaRPr sz="19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 b="1">
                <a:solidFill>
                  <a:schemeClr val="dk1"/>
                </a:solidFill>
              </a:rPr>
              <a:t>Primary Research:</a:t>
            </a:r>
            <a:endParaRPr sz="1900" b="1">
              <a:solidFill>
                <a:schemeClr val="dk1"/>
              </a:solidFill>
            </a:endParaRPr>
          </a:p>
          <a:p>
            <a:pPr marL="457200" lvl="0" indent="-294957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Conducted field tests using the NEO 6M GPS module under different conditions (urban vs. rural environments) to observe data accuracy.</a:t>
            </a:r>
            <a:endParaRPr sz="1900">
              <a:solidFill>
                <a:schemeClr val="dk1"/>
              </a:solidFill>
            </a:endParaRPr>
          </a:p>
          <a:p>
            <a:pPr marL="457200" lvl="0" indent="-294957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User interviews revealed interest in features like live tracking on Google Maps and geofencing notifications.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58333"/>
              <a:buNone/>
            </a:pP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8333"/>
              <a:buNone/>
            </a:pP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endParaRPr sz="18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2067c468e_0_28"/>
          <p:cNvSpPr txBox="1">
            <a:spLocks noGrp="1"/>
          </p:cNvSpPr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7030A0"/>
                </a:solidFill>
              </a:rPr>
              <a:t>C. Analysis</a:t>
            </a:r>
            <a:endParaRPr/>
          </a:p>
        </p:txBody>
      </p:sp>
      <p:sp>
        <p:nvSpPr>
          <p:cNvPr id="99" name="Google Shape;99;g312067c468e_0_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Analyzing the problem space involved understanding the limitations of existing solutions and identifying user pain points.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Challenges: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Signal interference indoors or in obstructed areas.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Maintaining stable Wi-Fi connectivity.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Formatting GPS data for user-friendly display.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Visualization: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Created </a:t>
            </a:r>
            <a:r>
              <a:rPr lang="en" sz="1200" b="1">
                <a:solidFill>
                  <a:schemeClr val="dk1"/>
                </a:solidFill>
              </a:rPr>
              <a:t>user personas</a:t>
            </a:r>
            <a:r>
              <a:rPr lang="en" sz="1200">
                <a:solidFill>
                  <a:schemeClr val="dk1"/>
                </a:solidFill>
              </a:rPr>
              <a:t>: A logistics manager monitoring fleet vehicles, a solo traveler ensuring safety, and a homeowner tracking assets.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Developed </a:t>
            </a:r>
            <a:r>
              <a:rPr lang="en" sz="1200" b="1">
                <a:solidFill>
                  <a:schemeClr val="dk1"/>
                </a:solidFill>
              </a:rPr>
              <a:t>journey maps</a:t>
            </a:r>
            <a:r>
              <a:rPr lang="en" sz="1200">
                <a:solidFill>
                  <a:schemeClr val="dk1"/>
                </a:solidFill>
              </a:rPr>
              <a:t> for scenarios like live tracking, ensuring seamless interaction between the GPS module, ESP8266, and the Google Maps interface.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1800"/>
              <a:t>D.</a:t>
            </a:r>
            <a:r>
              <a:rPr lang="en" sz="1800" b="1">
                <a:solidFill>
                  <a:srgbClr val="7030A0"/>
                </a:solidFill>
              </a:rPr>
              <a:t>Ideate</a:t>
            </a:r>
            <a:endParaRPr sz="1800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419"/>
              <a:buFont typeface="Arial"/>
              <a:buNone/>
            </a:pPr>
            <a:r>
              <a:rPr lang="en" sz="2655">
                <a:solidFill>
                  <a:schemeClr val="dk1"/>
                </a:solidFill>
              </a:rPr>
              <a:t>Brainstorming and creativity techniques led to innovative solutions:</a:t>
            </a:r>
            <a:endParaRPr sz="2655">
              <a:solidFill>
                <a:schemeClr val="dk1"/>
              </a:solidFill>
            </a:endParaRPr>
          </a:p>
          <a:p>
            <a:pPr marL="457200" lvl="0" indent="-270759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655">
                <a:solidFill>
                  <a:schemeClr val="dk1"/>
                </a:solidFill>
              </a:rPr>
              <a:t>Explored various output formats, such as dynamic URLs and app-based notifications.</a:t>
            </a:r>
            <a:endParaRPr sz="2655">
              <a:solidFill>
                <a:schemeClr val="dk1"/>
              </a:solidFill>
            </a:endParaRPr>
          </a:p>
          <a:p>
            <a:pPr marL="457200" lvl="0" indent="-270759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655">
                <a:solidFill>
                  <a:schemeClr val="dk1"/>
                </a:solidFill>
              </a:rPr>
              <a:t>Proposed alternative implementations like SMS-based location sharing for areas with limited internet access.</a:t>
            </a:r>
            <a:endParaRPr sz="2655">
              <a:solidFill>
                <a:schemeClr val="dk1"/>
              </a:solidFill>
            </a:endParaRPr>
          </a:p>
          <a:p>
            <a:pPr marL="457200" lvl="0" indent="-270759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655">
                <a:solidFill>
                  <a:schemeClr val="dk1"/>
                </a:solidFill>
              </a:rPr>
              <a:t>Used mind maps to design features like geofencing and power-saving modes.</a:t>
            </a:r>
            <a:endParaRPr sz="2655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 b="1"/>
              <a:t>Algorithm of the program :</a:t>
            </a:r>
            <a:endParaRPr sz="3250" b="1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S1)</a:t>
            </a:r>
            <a:r>
              <a:rPr lang="en">
                <a:solidFill>
                  <a:srgbClr val="2F5597"/>
                </a:solidFill>
              </a:rPr>
              <a:t> </a:t>
            </a:r>
            <a:r>
              <a:rPr lang="en" sz="3600">
                <a:solidFill>
                  <a:srgbClr val="9E9E9E"/>
                </a:solidFill>
              </a:rPr>
              <a:t>START </a:t>
            </a:r>
            <a:endParaRPr sz="3600">
              <a:solidFill>
                <a:srgbClr val="9E9E9E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S2)</a:t>
            </a:r>
            <a:r>
              <a:rPr lang="en"/>
              <a:t> </a:t>
            </a:r>
            <a:r>
              <a:rPr lang="en" sz="3600">
                <a:solidFill>
                  <a:srgbClr val="9E9E9E"/>
                </a:solidFill>
              </a:rPr>
              <a:t>CONNECT TO WIFI NETWORK</a:t>
            </a:r>
            <a:endParaRPr sz="3600">
              <a:solidFill>
                <a:srgbClr val="9E9E9E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 </a:t>
            </a:r>
            <a:r>
              <a:rPr lang="en" sz="3050">
                <a:solidFill>
                  <a:schemeClr val="accent1"/>
                </a:solidFill>
              </a:rPr>
              <a:t>S3)</a:t>
            </a:r>
            <a:r>
              <a:rPr lang="en"/>
              <a:t> </a:t>
            </a:r>
            <a:r>
              <a:rPr lang="en" sz="3600">
                <a:solidFill>
                  <a:srgbClr val="9E9E9E"/>
                </a:solidFill>
              </a:rPr>
              <a:t>CONNECTED TO WIFI NETWORK</a:t>
            </a:r>
            <a:r>
              <a:rPr lang="en">
                <a:solidFill>
                  <a:srgbClr val="9E9E9E"/>
                </a:solidFill>
              </a:rPr>
              <a:t> </a:t>
            </a:r>
            <a:endParaRPr>
              <a:solidFill>
                <a:srgbClr val="9E9E9E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S4)</a:t>
            </a:r>
            <a:r>
              <a:rPr lang="en"/>
              <a:t> </a:t>
            </a:r>
            <a:r>
              <a:rPr lang="en" sz="3600">
                <a:solidFill>
                  <a:srgbClr val="9E9E9E"/>
                </a:solidFill>
              </a:rPr>
              <a:t>GET LATITUDE AND LONGITUDE FROM GPS MODULE </a:t>
            </a:r>
            <a:endParaRPr sz="3600">
              <a:solidFill>
                <a:srgbClr val="9E9E9E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S5)</a:t>
            </a:r>
            <a:r>
              <a:rPr lang="en"/>
              <a:t> </a:t>
            </a:r>
            <a:r>
              <a:rPr lang="en" sz="3600">
                <a:solidFill>
                  <a:srgbClr val="9E9E9E"/>
                </a:solidFill>
              </a:rPr>
              <a:t>INPUT THE DATA TO MICROCONTROLLER </a:t>
            </a:r>
            <a:endParaRPr sz="3600">
              <a:solidFill>
                <a:srgbClr val="9E9E9E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S6)</a:t>
            </a:r>
            <a:r>
              <a:rPr lang="en" sz="3600"/>
              <a:t> </a:t>
            </a:r>
            <a:r>
              <a:rPr lang="en" sz="3600">
                <a:solidFill>
                  <a:srgbClr val="9E9E9E"/>
                </a:solidFill>
              </a:rPr>
              <a:t>GENERATE A URL LINK FOR GOOGLE MAPS USING THE LATITUDE AND LONGITUDE </a:t>
            </a:r>
            <a:endParaRPr sz="3600">
              <a:solidFill>
                <a:srgbClr val="9E9E9E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S7)</a:t>
            </a:r>
            <a:r>
              <a:rPr lang="en"/>
              <a:t> </a:t>
            </a:r>
            <a:r>
              <a:rPr lang="en" sz="3600">
                <a:solidFill>
                  <a:srgbClr val="9E9E9E"/>
                </a:solidFill>
              </a:rPr>
              <a:t>PASTE THE LINK ON THE BROWSER </a:t>
            </a:r>
            <a:endParaRPr sz="3600">
              <a:solidFill>
                <a:srgbClr val="9E9E9E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S8)</a:t>
            </a:r>
            <a:r>
              <a:rPr lang="en" sz="3600"/>
              <a:t> </a:t>
            </a:r>
            <a:r>
              <a:rPr lang="en" sz="3600">
                <a:solidFill>
                  <a:srgbClr val="9E9E9E"/>
                </a:solidFill>
              </a:rPr>
              <a:t>END </a:t>
            </a:r>
            <a:endParaRPr sz="36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ae2f66144_0_3"/>
          <p:cNvSpPr txBox="1">
            <a:spLocks noGrp="1"/>
          </p:cNvSpPr>
          <p:nvPr>
            <p:ph type="body" idx="1"/>
          </p:nvPr>
        </p:nvSpPr>
        <p:spPr>
          <a:xfrm>
            <a:off x="311700" y="457050"/>
            <a:ext cx="8520600" cy="4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Pseudocode of the program :</a:t>
            </a:r>
            <a:endParaRPr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</a:t>
            </a: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Connect to Wi-Fi network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CONNECT_TO_WIFI()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r>
              <a:rPr lang="en">
                <a:solidFill>
                  <a:schemeClr val="accent1"/>
                </a:solidFill>
              </a:rPr>
              <a:t>: </a:t>
            </a: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Check if connected to Wi-Fi network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IF WIFI_CONNECTED THEN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   	 PRINT "CONNECTED TO WIFI NETWORK"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4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</a:t>
            </a: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Get latitude and longitude from GPS module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latitude, longitude = GET_GPS_COORDINATES()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5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</a:t>
            </a: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Input the data (latitude and longitude) to the microcontroller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SEND_TO_MICROCONTROLLER(latitude, longitude)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6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</a:t>
            </a: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Generate a URL link for Google Maps using latitude and longitude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google_maps_link = "https://www.google.com/maps?q=" + latitude + "," + longitude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7</a:t>
            </a:r>
            <a:r>
              <a:rPr lang="en">
                <a:solidFill>
                  <a:schemeClr val="accent1"/>
                </a:solidFill>
              </a:rPr>
              <a:t>: </a:t>
            </a: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Paste the link on the browser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OPEN_BROWSER(google_maps_link)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912</Words>
  <Application>Microsoft Office PowerPoint</Application>
  <PresentationFormat>On-screen Show (16:9)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Lora SemiBold</vt:lpstr>
      <vt:lpstr>Roboto</vt:lpstr>
      <vt:lpstr>Times New Roman</vt:lpstr>
      <vt:lpstr>Cambria</vt:lpstr>
      <vt:lpstr>Nunito</vt:lpstr>
      <vt:lpstr>Calibri</vt:lpstr>
      <vt:lpstr>Arial</vt:lpstr>
      <vt:lpstr>Simple Light</vt:lpstr>
      <vt:lpstr>PowerPoint Presentation</vt:lpstr>
      <vt:lpstr>Group Information</vt:lpstr>
      <vt:lpstr>Outline: </vt:lpstr>
      <vt:lpstr>PowerPoint Presentation</vt:lpstr>
      <vt:lpstr>PowerPoint Presentation</vt:lpstr>
      <vt:lpstr>B. Research</vt:lpstr>
      <vt:lpstr>C. Analysis</vt:lpstr>
      <vt:lpstr>D.Ideate</vt:lpstr>
      <vt:lpstr>PowerPoint Presentation</vt:lpstr>
      <vt:lpstr>PowerPoint Presentation</vt:lpstr>
      <vt:lpstr>E. Build</vt:lpstr>
      <vt:lpstr>F.Test</vt:lpstr>
      <vt:lpstr>G.Implement </vt:lpstr>
      <vt:lpstr>H. Links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Vinit Patil</cp:lastModifiedBy>
  <cp:revision>5</cp:revision>
  <dcterms:modified xsi:type="dcterms:W3CDTF">2024-11-29T04:12:49Z</dcterms:modified>
</cp:coreProperties>
</file>