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Typing Tutor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  <a:p>
            <a:r>
              <a:rPr lang="en-IN"/>
              <a:t>Gaurav</a:t>
            </a:r>
            <a:r>
              <a:t> Jadhav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 users improve typing speed and accuracy</a:t>
            </a:r>
          </a:p>
          <a:p>
            <a:r>
              <a:t>- Provide a fun and interactive typing experience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Typing Test Mode</a:t>
            </a:r>
          </a:p>
          <a:p>
            <a:r>
              <a:t>- Practice Mode</a:t>
            </a:r>
          </a:p>
          <a:p>
            <a:r>
              <a:t>- Real-time Speed and Accuracy Display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HTML, CSS, JavaScript</a:t>
            </a:r>
          </a:p>
          <a:p>
            <a:r>
              <a:t>- Google Fonts, FontAwesome</a:t>
            </a:r>
          </a:p>
          <a:p>
            <a:r>
              <a:t>- LocalStorage (for theme persistence)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Challenge: Accuracy calculation issues</a:t>
            </a:r>
          </a:p>
          <a:p>
            <a:r>
              <a:t>- Solution: Adjusted event listeners to improve real-time calculation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Demo/Results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27860"/>
            <a:ext cx="8159115" cy="38373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Demo/Results</a:t>
            </a: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09445"/>
            <a:ext cx="8229600" cy="39065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Demo/Results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921510"/>
            <a:ext cx="8229600" cy="38823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Learned: Improved coding and debugging skills</a:t>
            </a:r>
          </a:p>
          <a:p>
            <a:r>
              <a:t>- Future Scope: Add different difficulty levels, more themes</a:t>
            </a:r>
            <a:r>
              <a:rPr lang="en-IN"/>
              <a:t> and add multiplayer mode.</a:t>
            </a: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Presentation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Typing Tutor</vt:lpstr>
      <vt:lpstr>Objective</vt:lpstr>
      <vt:lpstr>Features &amp; Functionality</vt:lpstr>
      <vt:lpstr>Technology Stack</vt:lpstr>
      <vt:lpstr>Challenges &amp; Solutions</vt:lpstr>
      <vt:lpstr>Demo/Results</vt:lpstr>
      <vt:lpstr>Demo/Results</vt:lpstr>
      <vt:lpstr>Demo/Results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Gautami Jadhav</cp:lastModifiedBy>
  <cp:revision>2</cp:revision>
  <dcterms:created xsi:type="dcterms:W3CDTF">2013-01-27T09:14:00Z</dcterms:created>
  <dcterms:modified xsi:type="dcterms:W3CDTF">2025-03-17T18:15:43Z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0FF92FE8F4BA4A1EA27D640BF1B41613_12</vt:lpwstr>
  </property>
  <property fmtid="{D5CDD505-2E9C-101B-9397-08002B2CF9AE}" pid="3" name="KSOProductBuildVer">
    <vt:lpwstr>2057-12.2.0.20348</vt:lpwstr>
  </property>
</Properties>
</file>