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BD15-6BC4-41E6-A59A-F942B73CB06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C07F-BF6C-4922-A445-8B23FE63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He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Hehe</dc:title>
  <dc:creator>MyWayIT</dc:creator>
  <cp:lastModifiedBy>MyWayIT</cp:lastModifiedBy>
  <cp:revision>2</cp:revision>
  <dcterms:created xsi:type="dcterms:W3CDTF">2024-03-12T05:16:25Z</dcterms:created>
  <dcterms:modified xsi:type="dcterms:W3CDTF">2024-03-12T05:23:21Z</dcterms:modified>
</cp:coreProperties>
</file>