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6"/>
  </p:notesMasterIdLst>
  <p:sldIdLst>
    <p:sldId id="256" r:id="rId2"/>
    <p:sldId id="280" r:id="rId3"/>
    <p:sldId id="269" r:id="rId4"/>
    <p:sldId id="281" r:id="rId5"/>
    <p:sldId id="271" r:id="rId6"/>
    <p:sldId id="272" r:id="rId7"/>
    <p:sldId id="273" r:id="rId8"/>
    <p:sldId id="274" r:id="rId9"/>
    <p:sldId id="276" r:id="rId10"/>
    <p:sldId id="277" r:id="rId11"/>
    <p:sldId id="282" r:id="rId12"/>
    <p:sldId id="275" r:id="rId13"/>
    <p:sldId id="278" r:id="rId14"/>
    <p:sldId id="27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DFAE727-3B92-4D59-805B-A8206D232D6B}">
          <p14:sldIdLst>
            <p14:sldId id="256"/>
            <p14:sldId id="280"/>
            <p14:sldId id="269"/>
            <p14:sldId id="281"/>
            <p14:sldId id="271"/>
            <p14:sldId id="272"/>
            <p14:sldId id="273"/>
            <p14:sldId id="274"/>
            <p14:sldId id="276"/>
            <p14:sldId id="277"/>
            <p14:sldId id="282"/>
            <p14:sldId id="275"/>
            <p14:sldId id="278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35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-204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RMSE</c:v>
                </c:pt>
              </c:strCache>
            </c:strRef>
          </c:tx>
          <c:spPr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c:spPr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Лист1!$A$2:$A$5</c:f>
              <c:strCache>
                <c:ptCount val="4"/>
                <c:pt idx="0">
                  <c:v>SlopeOne</c:v>
                </c:pt>
                <c:pt idx="1">
                  <c:v>InformationItems</c:v>
                </c:pt>
                <c:pt idx="2">
                  <c:v>Netflix
Winner</c:v>
                </c:pt>
                <c:pt idx="3">
                  <c:v>Random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0.9</c:v>
                </c:pt>
                <c:pt idx="1">
                  <c:v>1.25</c:v>
                </c:pt>
                <c:pt idx="2">
                  <c:v>0.88</c:v>
                </c:pt>
                <c:pt idx="3">
                  <c:v>2.5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_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SlopeOne</c:v>
                </c:pt>
                <c:pt idx="1">
                  <c:v>InformationItems</c:v>
                </c:pt>
                <c:pt idx="2">
                  <c:v>Netflix
Winner</c:v>
                </c:pt>
                <c:pt idx="3">
                  <c:v>Random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4.0999999999999996</c:v>
                </c:pt>
                <c:pt idx="1">
                  <c:v>3.75</c:v>
                </c:pt>
                <c:pt idx="2">
                  <c:v>4.12</c:v>
                </c:pt>
                <c:pt idx="3">
                  <c:v>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4567680"/>
        <c:axId val="41553280"/>
      </c:barChart>
      <c:catAx>
        <c:axId val="34567680"/>
        <c:scaling>
          <c:orientation val="minMax"/>
        </c:scaling>
        <c:delete val="0"/>
        <c:axPos val="b"/>
        <c:majorTickMark val="out"/>
        <c:minorTickMark val="none"/>
        <c:tickLblPos val="nextTo"/>
        <c:crossAx val="41553280"/>
        <c:crosses val="autoZero"/>
        <c:auto val="1"/>
        <c:lblAlgn val="ctr"/>
        <c:lblOffset val="100"/>
        <c:noMultiLvlLbl val="0"/>
      </c:catAx>
      <c:valAx>
        <c:axId val="41553280"/>
        <c:scaling>
          <c:orientation val="minMax"/>
          <c:max val="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567680"/>
        <c:crosses val="autoZero"/>
        <c:crossBetween val="between"/>
        <c:min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38AC4C-7E6A-4B83-A412-8356F3BD1456}" type="doc">
      <dgm:prSet loTypeId="urn:microsoft.com/office/officeart/2005/8/layout/hierarchy5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8B2CF6DF-BCF9-4120-8C9F-1966F72F14C5}">
      <dgm:prSet phldrT="[Текст]"/>
      <dgm:spPr/>
      <dgm:t>
        <a:bodyPr/>
        <a:lstStyle/>
        <a:p>
          <a:r>
            <a:rPr lang="ru-RU" b="1" dirty="0" smtClean="0"/>
            <a:t>Дивный новый мир</a:t>
          </a:r>
          <a:endParaRPr lang="ru-RU" b="1" dirty="0"/>
        </a:p>
      </dgm:t>
    </dgm:pt>
    <dgm:pt modelId="{FAE3B363-F7B7-4021-9593-2601EA493A55}" type="parTrans" cxnId="{F8BEC6D7-40CA-49C8-AA98-FF69FB61A279}">
      <dgm:prSet/>
      <dgm:spPr/>
      <dgm:t>
        <a:bodyPr/>
        <a:lstStyle/>
        <a:p>
          <a:endParaRPr lang="ru-RU"/>
        </a:p>
      </dgm:t>
    </dgm:pt>
    <dgm:pt modelId="{7D02B140-2AAF-4208-B14A-055300EC5DA9}" type="sibTrans" cxnId="{F8BEC6D7-40CA-49C8-AA98-FF69FB61A279}">
      <dgm:prSet/>
      <dgm:spPr/>
      <dgm:t>
        <a:bodyPr/>
        <a:lstStyle/>
        <a:p>
          <a:endParaRPr lang="ru-RU"/>
        </a:p>
      </dgm:t>
    </dgm:pt>
    <dgm:pt modelId="{7A3DC38A-7876-4426-8F1D-BB47E4A275C0}">
      <dgm:prSet phldrT="[Текст]"/>
      <dgm:spPr/>
      <dgm:t>
        <a:bodyPr/>
        <a:lstStyle/>
        <a:p>
          <a:r>
            <a:rPr lang="ru-RU" b="1" dirty="0" err="1" smtClean="0"/>
            <a:t>Олдос</a:t>
          </a:r>
          <a:r>
            <a:rPr lang="ru-RU" b="1" dirty="0" smtClean="0"/>
            <a:t> Хаксли</a:t>
          </a:r>
        </a:p>
      </dgm:t>
    </dgm:pt>
    <dgm:pt modelId="{6B062F71-488D-4AB0-8590-03D1F76164B3}" type="parTrans" cxnId="{7B627276-DDDB-4195-A082-6DFDBF394D66}">
      <dgm:prSet/>
      <dgm:spPr/>
      <dgm:t>
        <a:bodyPr/>
        <a:lstStyle/>
        <a:p>
          <a:endParaRPr lang="ru-RU"/>
        </a:p>
      </dgm:t>
    </dgm:pt>
    <dgm:pt modelId="{628B9295-371B-4233-A178-18958A9E8EF8}" type="sibTrans" cxnId="{7B627276-DDDB-4195-A082-6DFDBF394D66}">
      <dgm:prSet/>
      <dgm:spPr/>
      <dgm:t>
        <a:bodyPr/>
        <a:lstStyle/>
        <a:p>
          <a:endParaRPr lang="ru-RU"/>
        </a:p>
      </dgm:t>
    </dgm:pt>
    <dgm:pt modelId="{87B591A8-8A76-4C9E-8C5A-9471F26A1B10}">
      <dgm:prSet phldrT="[Текст]"/>
      <dgm:spPr/>
      <dgm:t>
        <a:bodyPr/>
        <a:lstStyle/>
        <a:p>
          <a:r>
            <a:rPr lang="ru-RU" b="1" dirty="0" smtClean="0"/>
            <a:t>Книга</a:t>
          </a:r>
          <a:endParaRPr lang="ru-RU" b="1" dirty="0"/>
        </a:p>
      </dgm:t>
    </dgm:pt>
    <dgm:pt modelId="{9D127CF8-737D-4D4A-9AF1-6D61F091E97C}" type="parTrans" cxnId="{23906D93-817C-4ABE-AC1F-D3235D5FBC54}">
      <dgm:prSet/>
      <dgm:spPr/>
      <dgm:t>
        <a:bodyPr/>
        <a:lstStyle/>
        <a:p>
          <a:endParaRPr lang="ru-RU"/>
        </a:p>
      </dgm:t>
    </dgm:pt>
    <dgm:pt modelId="{4C14A869-9861-4677-82A0-3C63C699F717}" type="sibTrans" cxnId="{23906D93-817C-4ABE-AC1F-D3235D5FBC54}">
      <dgm:prSet/>
      <dgm:spPr/>
      <dgm:t>
        <a:bodyPr/>
        <a:lstStyle/>
        <a:p>
          <a:endParaRPr lang="ru-RU"/>
        </a:p>
      </dgm:t>
    </dgm:pt>
    <dgm:pt modelId="{6EDF692F-3C7E-4A93-AC1D-2E0C7C3F21AA}">
      <dgm:prSet phldrT="[Текст]"/>
      <dgm:spPr/>
      <dgm:t>
        <a:bodyPr/>
        <a:lstStyle/>
        <a:p>
          <a:r>
            <a:rPr lang="ru-RU" b="1" dirty="0" smtClean="0"/>
            <a:t>13</a:t>
          </a:r>
          <a:endParaRPr lang="ru-RU" b="1" dirty="0"/>
        </a:p>
      </dgm:t>
    </dgm:pt>
    <dgm:pt modelId="{D0864731-945D-412D-BA48-1C1EFF7EF59C}" type="parTrans" cxnId="{DD725E37-EA0A-4B23-87A0-C3968F35EE40}">
      <dgm:prSet/>
      <dgm:spPr/>
      <dgm:t>
        <a:bodyPr/>
        <a:lstStyle/>
        <a:p>
          <a:endParaRPr lang="ru-RU"/>
        </a:p>
      </dgm:t>
    </dgm:pt>
    <dgm:pt modelId="{EC19E6B2-FE22-4864-A659-5A90B745A7AE}" type="sibTrans" cxnId="{DD725E37-EA0A-4B23-87A0-C3968F35EE40}">
      <dgm:prSet/>
      <dgm:spPr/>
      <dgm:t>
        <a:bodyPr/>
        <a:lstStyle/>
        <a:p>
          <a:endParaRPr lang="ru-RU"/>
        </a:p>
      </dgm:t>
    </dgm:pt>
    <dgm:pt modelId="{36264C9E-B51E-4CF4-9279-0FF52CA85EE5}">
      <dgm:prSet phldrT="[Текст]"/>
      <dgm:spPr/>
      <dgm:t>
        <a:bodyPr/>
        <a:lstStyle/>
        <a:p>
          <a:r>
            <a:rPr lang="ru-RU" b="1" dirty="0" smtClean="0"/>
            <a:t>7</a:t>
          </a:r>
          <a:endParaRPr lang="ru-RU" b="1" dirty="0"/>
        </a:p>
      </dgm:t>
    </dgm:pt>
    <dgm:pt modelId="{2044FB14-FE7F-4214-A1F3-75F06862D151}" type="parTrans" cxnId="{0DC8C6B5-E45C-42E3-AD29-F1B2DEF4850E}">
      <dgm:prSet/>
      <dgm:spPr/>
      <dgm:t>
        <a:bodyPr/>
        <a:lstStyle/>
        <a:p>
          <a:endParaRPr lang="ru-RU"/>
        </a:p>
      </dgm:t>
    </dgm:pt>
    <dgm:pt modelId="{275A2C69-FD4D-4F87-9D45-0ED2A3529AB2}" type="sibTrans" cxnId="{0DC8C6B5-E45C-42E3-AD29-F1B2DEF4850E}">
      <dgm:prSet/>
      <dgm:spPr/>
      <dgm:t>
        <a:bodyPr/>
        <a:lstStyle/>
        <a:p>
          <a:endParaRPr lang="ru-RU"/>
        </a:p>
      </dgm:t>
    </dgm:pt>
    <dgm:pt modelId="{5C7258E7-DE68-4E92-9022-12AE93564E86}">
      <dgm:prSet phldrT="[Текст]"/>
      <dgm:spPr/>
      <dgm:t>
        <a:bodyPr/>
        <a:lstStyle/>
        <a:p>
          <a:r>
            <a:rPr lang="ru-RU" b="1" dirty="0" smtClean="0"/>
            <a:t>10</a:t>
          </a:r>
        </a:p>
      </dgm:t>
    </dgm:pt>
    <dgm:pt modelId="{6DB70446-3980-4422-B1C9-302CB7E10522}" type="parTrans" cxnId="{BF19335E-2AF3-4556-B097-FF9E778EB4BF}">
      <dgm:prSet/>
      <dgm:spPr/>
      <dgm:t>
        <a:bodyPr/>
        <a:lstStyle/>
        <a:p>
          <a:endParaRPr lang="ru-RU"/>
        </a:p>
      </dgm:t>
    </dgm:pt>
    <dgm:pt modelId="{D12C70E3-F81E-43F0-823C-1C4C5AF6A39B}" type="sibTrans" cxnId="{BF19335E-2AF3-4556-B097-FF9E778EB4BF}">
      <dgm:prSet/>
      <dgm:spPr/>
      <dgm:t>
        <a:bodyPr/>
        <a:lstStyle/>
        <a:p>
          <a:endParaRPr lang="ru-RU"/>
        </a:p>
      </dgm:t>
    </dgm:pt>
    <dgm:pt modelId="{699ECAC6-3A91-41CA-92BC-5E775CA606F3}">
      <dgm:prSet phldrT="[Текст]"/>
      <dgm:spPr/>
      <dgm:t>
        <a:bodyPr/>
        <a:lstStyle/>
        <a:p>
          <a:r>
            <a:rPr lang="ru-RU" b="1" dirty="0" smtClean="0"/>
            <a:t>17</a:t>
          </a:r>
          <a:endParaRPr lang="ru-RU" b="1" dirty="0"/>
        </a:p>
      </dgm:t>
    </dgm:pt>
    <dgm:pt modelId="{3E1C8143-9190-433B-BA5E-4FFA35A18204}" type="parTrans" cxnId="{06724390-5209-4783-8E69-EAA3987E7D9A}">
      <dgm:prSet/>
      <dgm:spPr/>
      <dgm:t>
        <a:bodyPr/>
        <a:lstStyle/>
        <a:p>
          <a:endParaRPr lang="ru-RU"/>
        </a:p>
      </dgm:t>
    </dgm:pt>
    <dgm:pt modelId="{5BAE751C-51EE-4574-9973-9BD11B875E80}" type="sibTrans" cxnId="{06724390-5209-4783-8E69-EAA3987E7D9A}">
      <dgm:prSet/>
      <dgm:spPr/>
      <dgm:t>
        <a:bodyPr/>
        <a:lstStyle/>
        <a:p>
          <a:endParaRPr lang="ru-RU"/>
        </a:p>
      </dgm:t>
    </dgm:pt>
    <dgm:pt modelId="{C6E00D06-EB19-44F7-A960-60187FA0E0EF}">
      <dgm:prSet phldrT="[Текст]"/>
      <dgm:spPr/>
      <dgm:t>
        <a:bodyPr/>
        <a:lstStyle/>
        <a:p>
          <a:r>
            <a:rPr lang="ru-RU" b="1" smtClean="0"/>
            <a:t>Антиутопия</a:t>
          </a:r>
          <a:endParaRPr lang="ru-RU" b="1" dirty="0"/>
        </a:p>
      </dgm:t>
    </dgm:pt>
    <dgm:pt modelId="{CDBDE915-C79F-4CDD-BDFE-C39EC9AF0C0B}" type="parTrans" cxnId="{6169D752-7E4B-4645-BB7C-C278AE77ACD2}">
      <dgm:prSet/>
      <dgm:spPr/>
      <dgm:t>
        <a:bodyPr/>
        <a:lstStyle/>
        <a:p>
          <a:endParaRPr lang="ru-RU"/>
        </a:p>
      </dgm:t>
    </dgm:pt>
    <dgm:pt modelId="{8D134C81-46AA-4830-91A4-48E69BDF96ED}" type="sibTrans" cxnId="{6169D752-7E4B-4645-BB7C-C278AE77ACD2}">
      <dgm:prSet/>
      <dgm:spPr/>
      <dgm:t>
        <a:bodyPr/>
        <a:lstStyle/>
        <a:p>
          <a:endParaRPr lang="ru-RU"/>
        </a:p>
      </dgm:t>
    </dgm:pt>
    <dgm:pt modelId="{EA3D5809-9264-4C6E-9E53-95B9FF94157D}">
      <dgm:prSet phldrT="[Текст]"/>
      <dgm:spPr/>
      <dgm:t>
        <a:bodyPr/>
        <a:lstStyle/>
        <a:p>
          <a:r>
            <a:rPr lang="ru-RU" b="1" smtClean="0"/>
            <a:t>Фантастика</a:t>
          </a:r>
          <a:endParaRPr lang="ru-RU" b="1" dirty="0"/>
        </a:p>
      </dgm:t>
    </dgm:pt>
    <dgm:pt modelId="{96E84956-33A0-4A93-BC00-B776CBFFCE8B}" type="parTrans" cxnId="{FE0AA240-5069-4595-9A1A-197EC35F1D4F}">
      <dgm:prSet/>
      <dgm:spPr/>
      <dgm:t>
        <a:bodyPr/>
        <a:lstStyle/>
        <a:p>
          <a:endParaRPr lang="ru-RU"/>
        </a:p>
      </dgm:t>
    </dgm:pt>
    <dgm:pt modelId="{B2D1C550-7F80-4D25-9209-8ABF314EF4D9}" type="sibTrans" cxnId="{FE0AA240-5069-4595-9A1A-197EC35F1D4F}">
      <dgm:prSet/>
      <dgm:spPr/>
      <dgm:t>
        <a:bodyPr/>
        <a:lstStyle/>
        <a:p>
          <a:endParaRPr lang="ru-RU"/>
        </a:p>
      </dgm:t>
    </dgm:pt>
    <dgm:pt modelId="{94381507-03BC-41DA-8147-3E4D0F8986B3}" type="pres">
      <dgm:prSet presAssocID="{0538AC4C-7E6A-4B83-A412-8356F3BD145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6D98DF2-3AAA-4D8A-9074-A2240A5F93B1}" type="pres">
      <dgm:prSet presAssocID="{0538AC4C-7E6A-4B83-A412-8356F3BD1456}" presName="hierFlow" presStyleCnt="0"/>
      <dgm:spPr/>
    </dgm:pt>
    <dgm:pt modelId="{FB86A3F4-CF83-43F6-BD22-1BA85D658D94}" type="pres">
      <dgm:prSet presAssocID="{0538AC4C-7E6A-4B83-A412-8356F3BD145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5CAFFD9-D187-4B8B-B6F8-6446E1372526}" type="pres">
      <dgm:prSet presAssocID="{8B2CF6DF-BCF9-4120-8C9F-1966F72F14C5}" presName="Name17" presStyleCnt="0"/>
      <dgm:spPr/>
    </dgm:pt>
    <dgm:pt modelId="{9D212075-53F3-483B-8BDA-E2E07EF135E5}" type="pres">
      <dgm:prSet presAssocID="{8B2CF6DF-BCF9-4120-8C9F-1966F72F14C5}" presName="level1Shape" presStyleLbl="node0" presStyleIdx="0" presStyleCnt="1" custScaleX="185426" custScaleY="12967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6A871A6-8651-433B-8A0E-DA6FA914C678}" type="pres">
      <dgm:prSet presAssocID="{8B2CF6DF-BCF9-4120-8C9F-1966F72F14C5}" presName="hierChild2" presStyleCnt="0"/>
      <dgm:spPr/>
    </dgm:pt>
    <dgm:pt modelId="{EF0DD13B-C41D-42AB-B813-7726862971EE}" type="pres">
      <dgm:prSet presAssocID="{3E1C8143-9190-433B-BA5E-4FFA35A18204}" presName="Name25" presStyleLbl="parChTrans1D2" presStyleIdx="0" presStyleCnt="4"/>
      <dgm:spPr/>
      <dgm:t>
        <a:bodyPr/>
        <a:lstStyle/>
        <a:p>
          <a:endParaRPr lang="ru-RU"/>
        </a:p>
      </dgm:t>
    </dgm:pt>
    <dgm:pt modelId="{F542C681-C44B-489E-B08C-3B0C93B7231F}" type="pres">
      <dgm:prSet presAssocID="{3E1C8143-9190-433B-BA5E-4FFA35A18204}" presName="connTx" presStyleLbl="parChTrans1D2" presStyleIdx="0" presStyleCnt="4"/>
      <dgm:spPr/>
      <dgm:t>
        <a:bodyPr/>
        <a:lstStyle/>
        <a:p>
          <a:endParaRPr lang="ru-RU"/>
        </a:p>
      </dgm:t>
    </dgm:pt>
    <dgm:pt modelId="{7040C197-AF6C-485F-9B3A-D6C16B1B9FF5}" type="pres">
      <dgm:prSet presAssocID="{699ECAC6-3A91-41CA-92BC-5E775CA606F3}" presName="Name30" presStyleCnt="0"/>
      <dgm:spPr/>
    </dgm:pt>
    <dgm:pt modelId="{915220E6-043C-41BD-9A48-7C71C2CEC91E}" type="pres">
      <dgm:prSet presAssocID="{699ECAC6-3A91-41CA-92BC-5E775CA606F3}" presName="level2Shape" presStyleLbl="node2" presStyleIdx="0" presStyleCnt="4" custScaleX="52848"/>
      <dgm:spPr/>
      <dgm:t>
        <a:bodyPr/>
        <a:lstStyle/>
        <a:p>
          <a:endParaRPr lang="ru-RU"/>
        </a:p>
      </dgm:t>
    </dgm:pt>
    <dgm:pt modelId="{DD8061AC-04C0-4B7F-B9E1-4FA6D36111E9}" type="pres">
      <dgm:prSet presAssocID="{699ECAC6-3A91-41CA-92BC-5E775CA606F3}" presName="hierChild3" presStyleCnt="0"/>
      <dgm:spPr/>
    </dgm:pt>
    <dgm:pt modelId="{09B20BDD-937F-468D-80AC-B1FF98813223}" type="pres">
      <dgm:prSet presAssocID="{6B062F71-488D-4AB0-8590-03D1F76164B3}" presName="Name25" presStyleLbl="parChTrans1D3" presStyleIdx="0" presStyleCnt="4"/>
      <dgm:spPr/>
      <dgm:t>
        <a:bodyPr/>
        <a:lstStyle/>
        <a:p>
          <a:endParaRPr lang="ru-RU"/>
        </a:p>
      </dgm:t>
    </dgm:pt>
    <dgm:pt modelId="{7FB47382-AF83-4C08-AF7E-626799B2223D}" type="pres">
      <dgm:prSet presAssocID="{6B062F71-488D-4AB0-8590-03D1F76164B3}" presName="connTx" presStyleLbl="parChTrans1D3" presStyleIdx="0" presStyleCnt="4"/>
      <dgm:spPr/>
      <dgm:t>
        <a:bodyPr/>
        <a:lstStyle/>
        <a:p>
          <a:endParaRPr lang="ru-RU"/>
        </a:p>
      </dgm:t>
    </dgm:pt>
    <dgm:pt modelId="{1FD92641-2286-434B-8D71-71DDAAE6A54E}" type="pres">
      <dgm:prSet presAssocID="{7A3DC38A-7876-4426-8F1D-BB47E4A275C0}" presName="Name30" presStyleCnt="0"/>
      <dgm:spPr/>
    </dgm:pt>
    <dgm:pt modelId="{F57AF1D8-B74E-4F3A-BE62-451DECFE0E2B}" type="pres">
      <dgm:prSet presAssocID="{7A3DC38A-7876-4426-8F1D-BB47E4A275C0}" presName="level2Shape" presStyleLbl="node3" presStyleIdx="0" presStyleCnt="4" custLinFactNeighborX="-27511"/>
      <dgm:spPr/>
      <dgm:t>
        <a:bodyPr/>
        <a:lstStyle/>
        <a:p>
          <a:endParaRPr lang="ru-RU"/>
        </a:p>
      </dgm:t>
    </dgm:pt>
    <dgm:pt modelId="{FCA6BB35-36E8-473F-8118-21E4BADE8885}" type="pres">
      <dgm:prSet presAssocID="{7A3DC38A-7876-4426-8F1D-BB47E4A275C0}" presName="hierChild3" presStyleCnt="0"/>
      <dgm:spPr/>
    </dgm:pt>
    <dgm:pt modelId="{F009DF31-2056-447E-8ADA-AEF59ED01864}" type="pres">
      <dgm:prSet presAssocID="{6DB70446-3980-4422-B1C9-302CB7E10522}" presName="Name25" presStyleLbl="parChTrans1D2" presStyleIdx="1" presStyleCnt="4"/>
      <dgm:spPr/>
      <dgm:t>
        <a:bodyPr/>
        <a:lstStyle/>
        <a:p>
          <a:endParaRPr lang="ru-RU"/>
        </a:p>
      </dgm:t>
    </dgm:pt>
    <dgm:pt modelId="{C9074658-0BF6-4188-BD2E-718A7DD3534E}" type="pres">
      <dgm:prSet presAssocID="{6DB70446-3980-4422-B1C9-302CB7E10522}" presName="connTx" presStyleLbl="parChTrans1D2" presStyleIdx="1" presStyleCnt="4"/>
      <dgm:spPr/>
      <dgm:t>
        <a:bodyPr/>
        <a:lstStyle/>
        <a:p>
          <a:endParaRPr lang="ru-RU"/>
        </a:p>
      </dgm:t>
    </dgm:pt>
    <dgm:pt modelId="{A4E18909-1CDF-4CE3-957D-9F2BEF1C25FE}" type="pres">
      <dgm:prSet presAssocID="{5C7258E7-DE68-4E92-9022-12AE93564E86}" presName="Name30" presStyleCnt="0"/>
      <dgm:spPr/>
    </dgm:pt>
    <dgm:pt modelId="{E2351BC4-1BCB-46AA-A243-0713E156CBEA}" type="pres">
      <dgm:prSet presAssocID="{5C7258E7-DE68-4E92-9022-12AE93564E86}" presName="level2Shape" presStyleLbl="node2" presStyleIdx="1" presStyleCnt="4" custScaleX="52669"/>
      <dgm:spPr/>
      <dgm:t>
        <a:bodyPr/>
        <a:lstStyle/>
        <a:p>
          <a:endParaRPr lang="ru-RU"/>
        </a:p>
      </dgm:t>
    </dgm:pt>
    <dgm:pt modelId="{7C3F7144-CBBB-4F57-A8C0-B7A3C8FA9E68}" type="pres">
      <dgm:prSet presAssocID="{5C7258E7-DE68-4E92-9022-12AE93564E86}" presName="hierChild3" presStyleCnt="0"/>
      <dgm:spPr/>
    </dgm:pt>
    <dgm:pt modelId="{2D652DD6-DF20-4A7F-B445-5F28FA8ABEB8}" type="pres">
      <dgm:prSet presAssocID="{9D127CF8-737D-4D4A-9AF1-6D61F091E97C}" presName="Name25" presStyleLbl="parChTrans1D3" presStyleIdx="1" presStyleCnt="4"/>
      <dgm:spPr/>
      <dgm:t>
        <a:bodyPr/>
        <a:lstStyle/>
        <a:p>
          <a:endParaRPr lang="ru-RU"/>
        </a:p>
      </dgm:t>
    </dgm:pt>
    <dgm:pt modelId="{2C00DD0C-DF31-4D77-AD8D-EB361E38ED41}" type="pres">
      <dgm:prSet presAssocID="{9D127CF8-737D-4D4A-9AF1-6D61F091E97C}" presName="connTx" presStyleLbl="parChTrans1D3" presStyleIdx="1" presStyleCnt="4"/>
      <dgm:spPr/>
      <dgm:t>
        <a:bodyPr/>
        <a:lstStyle/>
        <a:p>
          <a:endParaRPr lang="ru-RU"/>
        </a:p>
      </dgm:t>
    </dgm:pt>
    <dgm:pt modelId="{125FE67C-F95F-47D5-8B2D-899853DD0FFE}" type="pres">
      <dgm:prSet presAssocID="{87B591A8-8A76-4C9E-8C5A-9471F26A1B10}" presName="Name30" presStyleCnt="0"/>
      <dgm:spPr/>
    </dgm:pt>
    <dgm:pt modelId="{8074FAA6-81A7-404F-9DAB-70E631BFABF3}" type="pres">
      <dgm:prSet presAssocID="{87B591A8-8A76-4C9E-8C5A-9471F26A1B10}" presName="level2Shape" presStyleLbl="node3" presStyleIdx="1" presStyleCnt="4" custLinFactNeighborX="-28447"/>
      <dgm:spPr/>
      <dgm:t>
        <a:bodyPr/>
        <a:lstStyle/>
        <a:p>
          <a:endParaRPr lang="ru-RU"/>
        </a:p>
      </dgm:t>
    </dgm:pt>
    <dgm:pt modelId="{B20AC1B0-1067-421F-805F-6F90D40E53D2}" type="pres">
      <dgm:prSet presAssocID="{87B591A8-8A76-4C9E-8C5A-9471F26A1B10}" presName="hierChild3" presStyleCnt="0"/>
      <dgm:spPr/>
    </dgm:pt>
    <dgm:pt modelId="{4628B2A9-43F5-4238-90E0-AA0A5E10B067}" type="pres">
      <dgm:prSet presAssocID="{D0864731-945D-412D-BA48-1C1EFF7EF59C}" presName="Name25" presStyleLbl="parChTrans1D2" presStyleIdx="2" presStyleCnt="4"/>
      <dgm:spPr/>
      <dgm:t>
        <a:bodyPr/>
        <a:lstStyle/>
        <a:p>
          <a:endParaRPr lang="ru-RU"/>
        </a:p>
      </dgm:t>
    </dgm:pt>
    <dgm:pt modelId="{54FC6B7A-BC55-444A-BDD3-F2A8ADE71F53}" type="pres">
      <dgm:prSet presAssocID="{D0864731-945D-412D-BA48-1C1EFF7EF59C}" presName="connTx" presStyleLbl="parChTrans1D2" presStyleIdx="2" presStyleCnt="4"/>
      <dgm:spPr/>
      <dgm:t>
        <a:bodyPr/>
        <a:lstStyle/>
        <a:p>
          <a:endParaRPr lang="ru-RU"/>
        </a:p>
      </dgm:t>
    </dgm:pt>
    <dgm:pt modelId="{2E084CB6-ED58-42E4-B8C1-A5643239FE0A}" type="pres">
      <dgm:prSet presAssocID="{6EDF692F-3C7E-4A93-AC1D-2E0C7C3F21AA}" presName="Name30" presStyleCnt="0"/>
      <dgm:spPr/>
    </dgm:pt>
    <dgm:pt modelId="{5738A61B-99D0-4672-927A-84A2FD81AF9C}" type="pres">
      <dgm:prSet presAssocID="{6EDF692F-3C7E-4A93-AC1D-2E0C7C3F21AA}" presName="level2Shape" presStyleLbl="node2" presStyleIdx="2" presStyleCnt="4" custScaleX="52848"/>
      <dgm:spPr/>
      <dgm:t>
        <a:bodyPr/>
        <a:lstStyle/>
        <a:p>
          <a:endParaRPr lang="ru-RU"/>
        </a:p>
      </dgm:t>
    </dgm:pt>
    <dgm:pt modelId="{9F1D0E36-8CDF-41F6-8C14-B25789B0B3C6}" type="pres">
      <dgm:prSet presAssocID="{6EDF692F-3C7E-4A93-AC1D-2E0C7C3F21AA}" presName="hierChild3" presStyleCnt="0"/>
      <dgm:spPr/>
    </dgm:pt>
    <dgm:pt modelId="{46A5DBCB-80BD-49B6-8CEB-FE83F8203F39}" type="pres">
      <dgm:prSet presAssocID="{CDBDE915-C79F-4CDD-BDFE-C39EC9AF0C0B}" presName="Name25" presStyleLbl="parChTrans1D3" presStyleIdx="2" presStyleCnt="4"/>
      <dgm:spPr/>
      <dgm:t>
        <a:bodyPr/>
        <a:lstStyle/>
        <a:p>
          <a:endParaRPr lang="ru-RU"/>
        </a:p>
      </dgm:t>
    </dgm:pt>
    <dgm:pt modelId="{A8A1D495-61C8-41DB-ADF7-0059C372DC35}" type="pres">
      <dgm:prSet presAssocID="{CDBDE915-C79F-4CDD-BDFE-C39EC9AF0C0B}" presName="connTx" presStyleLbl="parChTrans1D3" presStyleIdx="2" presStyleCnt="4"/>
      <dgm:spPr/>
      <dgm:t>
        <a:bodyPr/>
        <a:lstStyle/>
        <a:p>
          <a:endParaRPr lang="ru-RU"/>
        </a:p>
      </dgm:t>
    </dgm:pt>
    <dgm:pt modelId="{270F50A2-5A2C-48EA-B677-8E235E63A81E}" type="pres">
      <dgm:prSet presAssocID="{C6E00D06-EB19-44F7-A960-60187FA0E0EF}" presName="Name30" presStyleCnt="0"/>
      <dgm:spPr/>
    </dgm:pt>
    <dgm:pt modelId="{919FEFDC-4F1D-480D-AA21-EC7B84794AD2}" type="pres">
      <dgm:prSet presAssocID="{C6E00D06-EB19-44F7-A960-60187FA0E0EF}" presName="level2Shape" presStyleLbl="node3" presStyleIdx="2" presStyleCnt="4" custLinFactNeighborX="-27511"/>
      <dgm:spPr/>
      <dgm:t>
        <a:bodyPr/>
        <a:lstStyle/>
        <a:p>
          <a:endParaRPr lang="ru-RU"/>
        </a:p>
      </dgm:t>
    </dgm:pt>
    <dgm:pt modelId="{57AD4AD9-085D-4B0E-824E-21B62C5F3B7B}" type="pres">
      <dgm:prSet presAssocID="{C6E00D06-EB19-44F7-A960-60187FA0E0EF}" presName="hierChild3" presStyleCnt="0"/>
      <dgm:spPr/>
    </dgm:pt>
    <dgm:pt modelId="{9F17F416-C309-4D01-8361-97D9859DCAE4}" type="pres">
      <dgm:prSet presAssocID="{2044FB14-FE7F-4214-A1F3-75F06862D151}" presName="Name25" presStyleLbl="parChTrans1D2" presStyleIdx="3" presStyleCnt="4"/>
      <dgm:spPr/>
      <dgm:t>
        <a:bodyPr/>
        <a:lstStyle/>
        <a:p>
          <a:endParaRPr lang="ru-RU"/>
        </a:p>
      </dgm:t>
    </dgm:pt>
    <dgm:pt modelId="{4710151A-89C6-4AA0-B79B-950CF6E3DD3E}" type="pres">
      <dgm:prSet presAssocID="{2044FB14-FE7F-4214-A1F3-75F06862D151}" presName="connTx" presStyleLbl="parChTrans1D2" presStyleIdx="3" presStyleCnt="4"/>
      <dgm:spPr/>
      <dgm:t>
        <a:bodyPr/>
        <a:lstStyle/>
        <a:p>
          <a:endParaRPr lang="ru-RU"/>
        </a:p>
      </dgm:t>
    </dgm:pt>
    <dgm:pt modelId="{095316C6-E7DF-4029-A0B3-E4E7D9B80F90}" type="pres">
      <dgm:prSet presAssocID="{36264C9E-B51E-4CF4-9279-0FF52CA85EE5}" presName="Name30" presStyleCnt="0"/>
      <dgm:spPr/>
    </dgm:pt>
    <dgm:pt modelId="{6BC6CD90-4597-42B6-8FF2-489D37FC4948}" type="pres">
      <dgm:prSet presAssocID="{36264C9E-B51E-4CF4-9279-0FF52CA85EE5}" presName="level2Shape" presStyleLbl="node2" presStyleIdx="3" presStyleCnt="4" custScaleX="52848"/>
      <dgm:spPr/>
      <dgm:t>
        <a:bodyPr/>
        <a:lstStyle/>
        <a:p>
          <a:endParaRPr lang="ru-RU"/>
        </a:p>
      </dgm:t>
    </dgm:pt>
    <dgm:pt modelId="{C147233B-0FFE-4A45-9E5C-BAE48341B40B}" type="pres">
      <dgm:prSet presAssocID="{36264C9E-B51E-4CF4-9279-0FF52CA85EE5}" presName="hierChild3" presStyleCnt="0"/>
      <dgm:spPr/>
    </dgm:pt>
    <dgm:pt modelId="{D7F72A83-09A6-4AA9-9467-DEAAFB8EDC38}" type="pres">
      <dgm:prSet presAssocID="{96E84956-33A0-4A93-BC00-B776CBFFCE8B}" presName="Name25" presStyleLbl="parChTrans1D3" presStyleIdx="3" presStyleCnt="4"/>
      <dgm:spPr/>
      <dgm:t>
        <a:bodyPr/>
        <a:lstStyle/>
        <a:p>
          <a:endParaRPr lang="ru-RU"/>
        </a:p>
      </dgm:t>
    </dgm:pt>
    <dgm:pt modelId="{4AEE72E2-F4D1-4069-9D31-D4A7676A59C4}" type="pres">
      <dgm:prSet presAssocID="{96E84956-33A0-4A93-BC00-B776CBFFCE8B}" presName="connTx" presStyleLbl="parChTrans1D3" presStyleIdx="3" presStyleCnt="4"/>
      <dgm:spPr/>
      <dgm:t>
        <a:bodyPr/>
        <a:lstStyle/>
        <a:p>
          <a:endParaRPr lang="ru-RU"/>
        </a:p>
      </dgm:t>
    </dgm:pt>
    <dgm:pt modelId="{9985FE85-5FA5-45CB-A39F-357C94C07FAF}" type="pres">
      <dgm:prSet presAssocID="{EA3D5809-9264-4C6E-9E53-95B9FF94157D}" presName="Name30" presStyleCnt="0"/>
      <dgm:spPr/>
    </dgm:pt>
    <dgm:pt modelId="{160FC4D0-3D82-438F-9CC3-1AE753B805E0}" type="pres">
      <dgm:prSet presAssocID="{EA3D5809-9264-4C6E-9E53-95B9FF94157D}" presName="level2Shape" presStyleLbl="node3" presStyleIdx="3" presStyleCnt="4" custLinFactNeighborX="-26575"/>
      <dgm:spPr/>
      <dgm:t>
        <a:bodyPr/>
        <a:lstStyle/>
        <a:p>
          <a:endParaRPr lang="ru-RU"/>
        </a:p>
      </dgm:t>
    </dgm:pt>
    <dgm:pt modelId="{B7992F59-76C3-404B-8252-984BA0D1AAD6}" type="pres">
      <dgm:prSet presAssocID="{EA3D5809-9264-4C6E-9E53-95B9FF94157D}" presName="hierChild3" presStyleCnt="0"/>
      <dgm:spPr/>
    </dgm:pt>
    <dgm:pt modelId="{C080EC2D-EE66-4140-B5ED-BB5FAA955752}" type="pres">
      <dgm:prSet presAssocID="{0538AC4C-7E6A-4B83-A412-8356F3BD1456}" presName="bgShapesFlow" presStyleCnt="0"/>
      <dgm:spPr/>
    </dgm:pt>
  </dgm:ptLst>
  <dgm:cxnLst>
    <dgm:cxn modelId="{DA321B9E-F7E8-4658-A936-A3726C7A9B90}" type="presOf" srcId="{CDBDE915-C79F-4CDD-BDFE-C39EC9AF0C0B}" destId="{A8A1D495-61C8-41DB-ADF7-0059C372DC35}" srcOrd="1" destOrd="0" presId="urn:microsoft.com/office/officeart/2005/8/layout/hierarchy5"/>
    <dgm:cxn modelId="{873D58FA-4F60-4B02-987E-A160F5CCB4A1}" type="presOf" srcId="{699ECAC6-3A91-41CA-92BC-5E775CA606F3}" destId="{915220E6-043C-41BD-9A48-7C71C2CEC91E}" srcOrd="0" destOrd="0" presId="urn:microsoft.com/office/officeart/2005/8/layout/hierarchy5"/>
    <dgm:cxn modelId="{F8BEC6D7-40CA-49C8-AA98-FF69FB61A279}" srcId="{0538AC4C-7E6A-4B83-A412-8356F3BD1456}" destId="{8B2CF6DF-BCF9-4120-8C9F-1966F72F14C5}" srcOrd="0" destOrd="0" parTransId="{FAE3B363-F7B7-4021-9593-2601EA493A55}" sibTransId="{7D02B140-2AAF-4208-B14A-055300EC5DA9}"/>
    <dgm:cxn modelId="{7B627276-DDDB-4195-A082-6DFDBF394D66}" srcId="{699ECAC6-3A91-41CA-92BC-5E775CA606F3}" destId="{7A3DC38A-7876-4426-8F1D-BB47E4A275C0}" srcOrd="0" destOrd="0" parTransId="{6B062F71-488D-4AB0-8590-03D1F76164B3}" sibTransId="{628B9295-371B-4233-A178-18958A9E8EF8}"/>
    <dgm:cxn modelId="{6169D752-7E4B-4645-BB7C-C278AE77ACD2}" srcId="{6EDF692F-3C7E-4A93-AC1D-2E0C7C3F21AA}" destId="{C6E00D06-EB19-44F7-A960-60187FA0E0EF}" srcOrd="0" destOrd="0" parTransId="{CDBDE915-C79F-4CDD-BDFE-C39EC9AF0C0B}" sibTransId="{8D134C81-46AA-4830-91A4-48E69BDF96ED}"/>
    <dgm:cxn modelId="{EB0CF8F4-EACA-4A43-A085-9459A6EAB2E0}" type="presOf" srcId="{D0864731-945D-412D-BA48-1C1EFF7EF59C}" destId="{4628B2A9-43F5-4238-90E0-AA0A5E10B067}" srcOrd="0" destOrd="0" presId="urn:microsoft.com/office/officeart/2005/8/layout/hierarchy5"/>
    <dgm:cxn modelId="{C53C5326-CA8B-4D7E-94E0-753AC27CBEB3}" type="presOf" srcId="{0538AC4C-7E6A-4B83-A412-8356F3BD1456}" destId="{94381507-03BC-41DA-8147-3E4D0F8986B3}" srcOrd="0" destOrd="0" presId="urn:microsoft.com/office/officeart/2005/8/layout/hierarchy5"/>
    <dgm:cxn modelId="{DC67C950-3575-4FE3-922E-21B260FE7A0A}" type="presOf" srcId="{C6E00D06-EB19-44F7-A960-60187FA0E0EF}" destId="{919FEFDC-4F1D-480D-AA21-EC7B84794AD2}" srcOrd="0" destOrd="0" presId="urn:microsoft.com/office/officeart/2005/8/layout/hierarchy5"/>
    <dgm:cxn modelId="{2FDAA366-9647-4F75-881D-C2015D50C27D}" type="presOf" srcId="{9D127CF8-737D-4D4A-9AF1-6D61F091E97C}" destId="{2D652DD6-DF20-4A7F-B445-5F28FA8ABEB8}" srcOrd="0" destOrd="0" presId="urn:microsoft.com/office/officeart/2005/8/layout/hierarchy5"/>
    <dgm:cxn modelId="{60F93AD2-AFD6-4406-9AFF-BEA45B82DB99}" type="presOf" srcId="{6DB70446-3980-4422-B1C9-302CB7E10522}" destId="{C9074658-0BF6-4188-BD2E-718A7DD3534E}" srcOrd="1" destOrd="0" presId="urn:microsoft.com/office/officeart/2005/8/layout/hierarchy5"/>
    <dgm:cxn modelId="{1DE574A4-970F-4D94-A1BA-142855EAC3A2}" type="presOf" srcId="{3E1C8143-9190-433B-BA5E-4FFA35A18204}" destId="{EF0DD13B-C41D-42AB-B813-7726862971EE}" srcOrd="0" destOrd="0" presId="urn:microsoft.com/office/officeart/2005/8/layout/hierarchy5"/>
    <dgm:cxn modelId="{182CED71-34BD-4306-95D4-F3B751FC3EEB}" type="presOf" srcId="{6EDF692F-3C7E-4A93-AC1D-2E0C7C3F21AA}" destId="{5738A61B-99D0-4672-927A-84A2FD81AF9C}" srcOrd="0" destOrd="0" presId="urn:microsoft.com/office/officeart/2005/8/layout/hierarchy5"/>
    <dgm:cxn modelId="{2E11289E-28B0-4AEC-9692-2AD735BB4550}" type="presOf" srcId="{96E84956-33A0-4A93-BC00-B776CBFFCE8B}" destId="{4AEE72E2-F4D1-4069-9D31-D4A7676A59C4}" srcOrd="1" destOrd="0" presId="urn:microsoft.com/office/officeart/2005/8/layout/hierarchy5"/>
    <dgm:cxn modelId="{60517257-9A1E-459A-9016-D2A0389EEED0}" type="presOf" srcId="{36264C9E-B51E-4CF4-9279-0FF52CA85EE5}" destId="{6BC6CD90-4597-42B6-8FF2-489D37FC4948}" srcOrd="0" destOrd="0" presId="urn:microsoft.com/office/officeart/2005/8/layout/hierarchy5"/>
    <dgm:cxn modelId="{A24875C9-4A12-4557-9AAE-87259D1071B4}" type="presOf" srcId="{96E84956-33A0-4A93-BC00-B776CBFFCE8B}" destId="{D7F72A83-09A6-4AA9-9467-DEAAFB8EDC38}" srcOrd="0" destOrd="0" presId="urn:microsoft.com/office/officeart/2005/8/layout/hierarchy5"/>
    <dgm:cxn modelId="{973900B4-D8B7-4029-AE43-DA8D264BB26B}" type="presOf" srcId="{3E1C8143-9190-433B-BA5E-4FFA35A18204}" destId="{F542C681-C44B-489E-B08C-3B0C93B7231F}" srcOrd="1" destOrd="0" presId="urn:microsoft.com/office/officeart/2005/8/layout/hierarchy5"/>
    <dgm:cxn modelId="{FE0AA240-5069-4595-9A1A-197EC35F1D4F}" srcId="{36264C9E-B51E-4CF4-9279-0FF52CA85EE5}" destId="{EA3D5809-9264-4C6E-9E53-95B9FF94157D}" srcOrd="0" destOrd="0" parTransId="{96E84956-33A0-4A93-BC00-B776CBFFCE8B}" sibTransId="{B2D1C550-7F80-4D25-9209-8ABF314EF4D9}"/>
    <dgm:cxn modelId="{06724390-5209-4783-8E69-EAA3987E7D9A}" srcId="{8B2CF6DF-BCF9-4120-8C9F-1966F72F14C5}" destId="{699ECAC6-3A91-41CA-92BC-5E775CA606F3}" srcOrd="0" destOrd="0" parTransId="{3E1C8143-9190-433B-BA5E-4FFA35A18204}" sibTransId="{5BAE751C-51EE-4574-9973-9BD11B875E80}"/>
    <dgm:cxn modelId="{23906D93-817C-4ABE-AC1F-D3235D5FBC54}" srcId="{5C7258E7-DE68-4E92-9022-12AE93564E86}" destId="{87B591A8-8A76-4C9E-8C5A-9471F26A1B10}" srcOrd="0" destOrd="0" parTransId="{9D127CF8-737D-4D4A-9AF1-6D61F091E97C}" sibTransId="{4C14A869-9861-4677-82A0-3C63C699F717}"/>
    <dgm:cxn modelId="{A9CA3431-ED95-4648-B34C-4C13E76E9645}" type="presOf" srcId="{87B591A8-8A76-4C9E-8C5A-9471F26A1B10}" destId="{8074FAA6-81A7-404F-9DAB-70E631BFABF3}" srcOrd="0" destOrd="0" presId="urn:microsoft.com/office/officeart/2005/8/layout/hierarchy5"/>
    <dgm:cxn modelId="{6337AE56-EFE6-4A2B-831B-D1402349014B}" type="presOf" srcId="{6B062F71-488D-4AB0-8590-03D1F76164B3}" destId="{09B20BDD-937F-468D-80AC-B1FF98813223}" srcOrd="0" destOrd="0" presId="urn:microsoft.com/office/officeart/2005/8/layout/hierarchy5"/>
    <dgm:cxn modelId="{325F2738-D4C6-4EFD-8E4A-65AE5C461F1E}" type="presOf" srcId="{5C7258E7-DE68-4E92-9022-12AE93564E86}" destId="{E2351BC4-1BCB-46AA-A243-0713E156CBEA}" srcOrd="0" destOrd="0" presId="urn:microsoft.com/office/officeart/2005/8/layout/hierarchy5"/>
    <dgm:cxn modelId="{D9705C54-4003-4C40-9689-69428CC404AD}" type="presOf" srcId="{2044FB14-FE7F-4214-A1F3-75F06862D151}" destId="{4710151A-89C6-4AA0-B79B-950CF6E3DD3E}" srcOrd="1" destOrd="0" presId="urn:microsoft.com/office/officeart/2005/8/layout/hierarchy5"/>
    <dgm:cxn modelId="{D1F55D71-72B0-4320-957C-74B9551953BF}" type="presOf" srcId="{D0864731-945D-412D-BA48-1C1EFF7EF59C}" destId="{54FC6B7A-BC55-444A-BDD3-F2A8ADE71F53}" srcOrd="1" destOrd="0" presId="urn:microsoft.com/office/officeart/2005/8/layout/hierarchy5"/>
    <dgm:cxn modelId="{1A01C573-0649-44B8-96B6-A76BBBC95E5F}" type="presOf" srcId="{EA3D5809-9264-4C6E-9E53-95B9FF94157D}" destId="{160FC4D0-3D82-438F-9CC3-1AE753B805E0}" srcOrd="0" destOrd="0" presId="urn:microsoft.com/office/officeart/2005/8/layout/hierarchy5"/>
    <dgm:cxn modelId="{BF19335E-2AF3-4556-B097-FF9E778EB4BF}" srcId="{8B2CF6DF-BCF9-4120-8C9F-1966F72F14C5}" destId="{5C7258E7-DE68-4E92-9022-12AE93564E86}" srcOrd="1" destOrd="0" parTransId="{6DB70446-3980-4422-B1C9-302CB7E10522}" sibTransId="{D12C70E3-F81E-43F0-823C-1C4C5AF6A39B}"/>
    <dgm:cxn modelId="{B9E96D36-D2E5-4E46-8B6A-AF251C8DF11D}" type="presOf" srcId="{2044FB14-FE7F-4214-A1F3-75F06862D151}" destId="{9F17F416-C309-4D01-8361-97D9859DCAE4}" srcOrd="0" destOrd="0" presId="urn:microsoft.com/office/officeart/2005/8/layout/hierarchy5"/>
    <dgm:cxn modelId="{9443E520-ECA4-4746-AEB1-EBB7A1FED539}" type="presOf" srcId="{7A3DC38A-7876-4426-8F1D-BB47E4A275C0}" destId="{F57AF1D8-B74E-4F3A-BE62-451DECFE0E2B}" srcOrd="0" destOrd="0" presId="urn:microsoft.com/office/officeart/2005/8/layout/hierarchy5"/>
    <dgm:cxn modelId="{32F353FF-131B-42AB-9AC7-2E4B28A029D3}" type="presOf" srcId="{8B2CF6DF-BCF9-4120-8C9F-1966F72F14C5}" destId="{9D212075-53F3-483B-8BDA-E2E07EF135E5}" srcOrd="0" destOrd="0" presId="urn:microsoft.com/office/officeart/2005/8/layout/hierarchy5"/>
    <dgm:cxn modelId="{14B123B6-CE7C-4F8D-B85B-25373CFE6E8C}" type="presOf" srcId="{CDBDE915-C79F-4CDD-BDFE-C39EC9AF0C0B}" destId="{46A5DBCB-80BD-49B6-8CEB-FE83F8203F39}" srcOrd="0" destOrd="0" presId="urn:microsoft.com/office/officeart/2005/8/layout/hierarchy5"/>
    <dgm:cxn modelId="{DD725E37-EA0A-4B23-87A0-C3968F35EE40}" srcId="{8B2CF6DF-BCF9-4120-8C9F-1966F72F14C5}" destId="{6EDF692F-3C7E-4A93-AC1D-2E0C7C3F21AA}" srcOrd="2" destOrd="0" parTransId="{D0864731-945D-412D-BA48-1C1EFF7EF59C}" sibTransId="{EC19E6B2-FE22-4864-A659-5A90B745A7AE}"/>
    <dgm:cxn modelId="{4CC456A3-F3C1-41E2-A580-801A8208AC8D}" type="presOf" srcId="{9D127CF8-737D-4D4A-9AF1-6D61F091E97C}" destId="{2C00DD0C-DF31-4D77-AD8D-EB361E38ED41}" srcOrd="1" destOrd="0" presId="urn:microsoft.com/office/officeart/2005/8/layout/hierarchy5"/>
    <dgm:cxn modelId="{59BCE7E8-68EC-4B2A-816D-FDCCB949715A}" type="presOf" srcId="{6B062F71-488D-4AB0-8590-03D1F76164B3}" destId="{7FB47382-AF83-4C08-AF7E-626799B2223D}" srcOrd="1" destOrd="0" presId="urn:microsoft.com/office/officeart/2005/8/layout/hierarchy5"/>
    <dgm:cxn modelId="{34233C01-28DE-4A1B-ACBB-F697DF023731}" type="presOf" srcId="{6DB70446-3980-4422-B1C9-302CB7E10522}" destId="{F009DF31-2056-447E-8ADA-AEF59ED01864}" srcOrd="0" destOrd="0" presId="urn:microsoft.com/office/officeart/2005/8/layout/hierarchy5"/>
    <dgm:cxn modelId="{0DC8C6B5-E45C-42E3-AD29-F1B2DEF4850E}" srcId="{8B2CF6DF-BCF9-4120-8C9F-1966F72F14C5}" destId="{36264C9E-B51E-4CF4-9279-0FF52CA85EE5}" srcOrd="3" destOrd="0" parTransId="{2044FB14-FE7F-4214-A1F3-75F06862D151}" sibTransId="{275A2C69-FD4D-4F87-9D45-0ED2A3529AB2}"/>
    <dgm:cxn modelId="{371E447A-42AA-44E4-93D9-B0F5290017B7}" type="presParOf" srcId="{94381507-03BC-41DA-8147-3E4D0F8986B3}" destId="{C6D98DF2-3AAA-4D8A-9074-A2240A5F93B1}" srcOrd="0" destOrd="0" presId="urn:microsoft.com/office/officeart/2005/8/layout/hierarchy5"/>
    <dgm:cxn modelId="{B46963FF-A089-4AB4-92BB-A51109BD9DE9}" type="presParOf" srcId="{C6D98DF2-3AAA-4D8A-9074-A2240A5F93B1}" destId="{FB86A3F4-CF83-43F6-BD22-1BA85D658D94}" srcOrd="0" destOrd="0" presId="urn:microsoft.com/office/officeart/2005/8/layout/hierarchy5"/>
    <dgm:cxn modelId="{877B7327-4AD2-4032-A2F0-7752883CD8F0}" type="presParOf" srcId="{FB86A3F4-CF83-43F6-BD22-1BA85D658D94}" destId="{95CAFFD9-D187-4B8B-B6F8-6446E1372526}" srcOrd="0" destOrd="0" presId="urn:microsoft.com/office/officeart/2005/8/layout/hierarchy5"/>
    <dgm:cxn modelId="{D58CDE25-07E9-4A85-BDD3-0196FE198B6D}" type="presParOf" srcId="{95CAFFD9-D187-4B8B-B6F8-6446E1372526}" destId="{9D212075-53F3-483B-8BDA-E2E07EF135E5}" srcOrd="0" destOrd="0" presId="urn:microsoft.com/office/officeart/2005/8/layout/hierarchy5"/>
    <dgm:cxn modelId="{B88F04BF-80DE-4DBF-A7FB-1FD2624F6472}" type="presParOf" srcId="{95CAFFD9-D187-4B8B-B6F8-6446E1372526}" destId="{B6A871A6-8651-433B-8A0E-DA6FA914C678}" srcOrd="1" destOrd="0" presId="urn:microsoft.com/office/officeart/2005/8/layout/hierarchy5"/>
    <dgm:cxn modelId="{4074F596-B359-4167-B917-6CF5D84866AB}" type="presParOf" srcId="{B6A871A6-8651-433B-8A0E-DA6FA914C678}" destId="{EF0DD13B-C41D-42AB-B813-7726862971EE}" srcOrd="0" destOrd="0" presId="urn:microsoft.com/office/officeart/2005/8/layout/hierarchy5"/>
    <dgm:cxn modelId="{E3F1F6C7-C206-4D1B-9BBE-26C9676CC04E}" type="presParOf" srcId="{EF0DD13B-C41D-42AB-B813-7726862971EE}" destId="{F542C681-C44B-489E-B08C-3B0C93B7231F}" srcOrd="0" destOrd="0" presId="urn:microsoft.com/office/officeart/2005/8/layout/hierarchy5"/>
    <dgm:cxn modelId="{DC45E960-F298-4C5A-B6D2-CF6A3B6BF0F2}" type="presParOf" srcId="{B6A871A6-8651-433B-8A0E-DA6FA914C678}" destId="{7040C197-AF6C-485F-9B3A-D6C16B1B9FF5}" srcOrd="1" destOrd="0" presId="urn:microsoft.com/office/officeart/2005/8/layout/hierarchy5"/>
    <dgm:cxn modelId="{576FBBDE-B9F2-4973-8390-E0F983729893}" type="presParOf" srcId="{7040C197-AF6C-485F-9B3A-D6C16B1B9FF5}" destId="{915220E6-043C-41BD-9A48-7C71C2CEC91E}" srcOrd="0" destOrd="0" presId="urn:microsoft.com/office/officeart/2005/8/layout/hierarchy5"/>
    <dgm:cxn modelId="{FCCBEAF2-E164-4D15-83E1-0DB3940A7083}" type="presParOf" srcId="{7040C197-AF6C-485F-9B3A-D6C16B1B9FF5}" destId="{DD8061AC-04C0-4B7F-B9E1-4FA6D36111E9}" srcOrd="1" destOrd="0" presId="urn:microsoft.com/office/officeart/2005/8/layout/hierarchy5"/>
    <dgm:cxn modelId="{CA8A01B1-23D2-4A3D-98E1-7F609BEC8AA4}" type="presParOf" srcId="{DD8061AC-04C0-4B7F-B9E1-4FA6D36111E9}" destId="{09B20BDD-937F-468D-80AC-B1FF98813223}" srcOrd="0" destOrd="0" presId="urn:microsoft.com/office/officeart/2005/8/layout/hierarchy5"/>
    <dgm:cxn modelId="{DEA6B2EE-3A70-4E26-9EFA-67747E090B2A}" type="presParOf" srcId="{09B20BDD-937F-468D-80AC-B1FF98813223}" destId="{7FB47382-AF83-4C08-AF7E-626799B2223D}" srcOrd="0" destOrd="0" presId="urn:microsoft.com/office/officeart/2005/8/layout/hierarchy5"/>
    <dgm:cxn modelId="{181A58B0-E23D-41C3-99F9-1540A851390D}" type="presParOf" srcId="{DD8061AC-04C0-4B7F-B9E1-4FA6D36111E9}" destId="{1FD92641-2286-434B-8D71-71DDAAE6A54E}" srcOrd="1" destOrd="0" presId="urn:microsoft.com/office/officeart/2005/8/layout/hierarchy5"/>
    <dgm:cxn modelId="{95A040AF-AF03-490E-89F7-C26FB8D66402}" type="presParOf" srcId="{1FD92641-2286-434B-8D71-71DDAAE6A54E}" destId="{F57AF1D8-B74E-4F3A-BE62-451DECFE0E2B}" srcOrd="0" destOrd="0" presId="urn:microsoft.com/office/officeart/2005/8/layout/hierarchy5"/>
    <dgm:cxn modelId="{EDADE3A5-23DB-4D66-AD16-2FBDE4183462}" type="presParOf" srcId="{1FD92641-2286-434B-8D71-71DDAAE6A54E}" destId="{FCA6BB35-36E8-473F-8118-21E4BADE8885}" srcOrd="1" destOrd="0" presId="urn:microsoft.com/office/officeart/2005/8/layout/hierarchy5"/>
    <dgm:cxn modelId="{C4A6760D-9824-4F3A-9774-A63D3BF4B01F}" type="presParOf" srcId="{B6A871A6-8651-433B-8A0E-DA6FA914C678}" destId="{F009DF31-2056-447E-8ADA-AEF59ED01864}" srcOrd="2" destOrd="0" presId="urn:microsoft.com/office/officeart/2005/8/layout/hierarchy5"/>
    <dgm:cxn modelId="{A172AD13-BEA3-42F3-82B0-2C478E2BB5AC}" type="presParOf" srcId="{F009DF31-2056-447E-8ADA-AEF59ED01864}" destId="{C9074658-0BF6-4188-BD2E-718A7DD3534E}" srcOrd="0" destOrd="0" presId="urn:microsoft.com/office/officeart/2005/8/layout/hierarchy5"/>
    <dgm:cxn modelId="{8332043A-8EB9-41F5-B003-24C020DF2425}" type="presParOf" srcId="{B6A871A6-8651-433B-8A0E-DA6FA914C678}" destId="{A4E18909-1CDF-4CE3-957D-9F2BEF1C25FE}" srcOrd="3" destOrd="0" presId="urn:microsoft.com/office/officeart/2005/8/layout/hierarchy5"/>
    <dgm:cxn modelId="{9C0B9423-7DF8-4930-8C6F-F928C4F8E31A}" type="presParOf" srcId="{A4E18909-1CDF-4CE3-957D-9F2BEF1C25FE}" destId="{E2351BC4-1BCB-46AA-A243-0713E156CBEA}" srcOrd="0" destOrd="0" presId="urn:microsoft.com/office/officeart/2005/8/layout/hierarchy5"/>
    <dgm:cxn modelId="{C6E06D07-45EA-4C4C-9F41-608E0ED50F07}" type="presParOf" srcId="{A4E18909-1CDF-4CE3-957D-9F2BEF1C25FE}" destId="{7C3F7144-CBBB-4F57-A8C0-B7A3C8FA9E68}" srcOrd="1" destOrd="0" presId="urn:microsoft.com/office/officeart/2005/8/layout/hierarchy5"/>
    <dgm:cxn modelId="{5BE3C029-24ED-4132-9A28-8EA67DA0153A}" type="presParOf" srcId="{7C3F7144-CBBB-4F57-A8C0-B7A3C8FA9E68}" destId="{2D652DD6-DF20-4A7F-B445-5F28FA8ABEB8}" srcOrd="0" destOrd="0" presId="urn:microsoft.com/office/officeart/2005/8/layout/hierarchy5"/>
    <dgm:cxn modelId="{2733279E-C2B8-48A0-B5E5-146E7AC04382}" type="presParOf" srcId="{2D652DD6-DF20-4A7F-B445-5F28FA8ABEB8}" destId="{2C00DD0C-DF31-4D77-AD8D-EB361E38ED41}" srcOrd="0" destOrd="0" presId="urn:microsoft.com/office/officeart/2005/8/layout/hierarchy5"/>
    <dgm:cxn modelId="{1158D33A-7951-4462-B3E9-2E6CD70DC2BC}" type="presParOf" srcId="{7C3F7144-CBBB-4F57-A8C0-B7A3C8FA9E68}" destId="{125FE67C-F95F-47D5-8B2D-899853DD0FFE}" srcOrd="1" destOrd="0" presId="urn:microsoft.com/office/officeart/2005/8/layout/hierarchy5"/>
    <dgm:cxn modelId="{B03BD3C9-0AFE-4F38-880D-A417F306A047}" type="presParOf" srcId="{125FE67C-F95F-47D5-8B2D-899853DD0FFE}" destId="{8074FAA6-81A7-404F-9DAB-70E631BFABF3}" srcOrd="0" destOrd="0" presId="urn:microsoft.com/office/officeart/2005/8/layout/hierarchy5"/>
    <dgm:cxn modelId="{BC282FED-ED74-4A7B-8B83-CFB8AD21A40E}" type="presParOf" srcId="{125FE67C-F95F-47D5-8B2D-899853DD0FFE}" destId="{B20AC1B0-1067-421F-805F-6F90D40E53D2}" srcOrd="1" destOrd="0" presId="urn:microsoft.com/office/officeart/2005/8/layout/hierarchy5"/>
    <dgm:cxn modelId="{F30246F8-9499-478B-88A2-76A75568125B}" type="presParOf" srcId="{B6A871A6-8651-433B-8A0E-DA6FA914C678}" destId="{4628B2A9-43F5-4238-90E0-AA0A5E10B067}" srcOrd="4" destOrd="0" presId="urn:microsoft.com/office/officeart/2005/8/layout/hierarchy5"/>
    <dgm:cxn modelId="{CFED39B8-65EB-44BF-8A89-24207ED34507}" type="presParOf" srcId="{4628B2A9-43F5-4238-90E0-AA0A5E10B067}" destId="{54FC6B7A-BC55-444A-BDD3-F2A8ADE71F53}" srcOrd="0" destOrd="0" presId="urn:microsoft.com/office/officeart/2005/8/layout/hierarchy5"/>
    <dgm:cxn modelId="{912A10F2-3367-4D08-81BC-C381F2ED6B8B}" type="presParOf" srcId="{B6A871A6-8651-433B-8A0E-DA6FA914C678}" destId="{2E084CB6-ED58-42E4-B8C1-A5643239FE0A}" srcOrd="5" destOrd="0" presId="urn:microsoft.com/office/officeart/2005/8/layout/hierarchy5"/>
    <dgm:cxn modelId="{E3D83960-D6F5-4F37-99B9-4FD728D845F6}" type="presParOf" srcId="{2E084CB6-ED58-42E4-B8C1-A5643239FE0A}" destId="{5738A61B-99D0-4672-927A-84A2FD81AF9C}" srcOrd="0" destOrd="0" presId="urn:microsoft.com/office/officeart/2005/8/layout/hierarchy5"/>
    <dgm:cxn modelId="{6D89E193-BF0C-4556-9C59-B3038A520308}" type="presParOf" srcId="{2E084CB6-ED58-42E4-B8C1-A5643239FE0A}" destId="{9F1D0E36-8CDF-41F6-8C14-B25789B0B3C6}" srcOrd="1" destOrd="0" presId="urn:microsoft.com/office/officeart/2005/8/layout/hierarchy5"/>
    <dgm:cxn modelId="{3E308D43-7A1E-4D37-BAEA-67615CAD2949}" type="presParOf" srcId="{9F1D0E36-8CDF-41F6-8C14-B25789B0B3C6}" destId="{46A5DBCB-80BD-49B6-8CEB-FE83F8203F39}" srcOrd="0" destOrd="0" presId="urn:microsoft.com/office/officeart/2005/8/layout/hierarchy5"/>
    <dgm:cxn modelId="{BB9A3D7B-6290-4772-8E46-1C1F2690076D}" type="presParOf" srcId="{46A5DBCB-80BD-49B6-8CEB-FE83F8203F39}" destId="{A8A1D495-61C8-41DB-ADF7-0059C372DC35}" srcOrd="0" destOrd="0" presId="urn:microsoft.com/office/officeart/2005/8/layout/hierarchy5"/>
    <dgm:cxn modelId="{AF6E5422-D72C-4D2C-9BFF-7D53B72EA0C5}" type="presParOf" srcId="{9F1D0E36-8CDF-41F6-8C14-B25789B0B3C6}" destId="{270F50A2-5A2C-48EA-B677-8E235E63A81E}" srcOrd="1" destOrd="0" presId="urn:microsoft.com/office/officeart/2005/8/layout/hierarchy5"/>
    <dgm:cxn modelId="{30A06B4E-0331-4B49-9018-A8BFE91ED816}" type="presParOf" srcId="{270F50A2-5A2C-48EA-B677-8E235E63A81E}" destId="{919FEFDC-4F1D-480D-AA21-EC7B84794AD2}" srcOrd="0" destOrd="0" presId="urn:microsoft.com/office/officeart/2005/8/layout/hierarchy5"/>
    <dgm:cxn modelId="{4EEF7F24-C7F4-4AD4-A2A6-CF68C5A03B43}" type="presParOf" srcId="{270F50A2-5A2C-48EA-B677-8E235E63A81E}" destId="{57AD4AD9-085D-4B0E-824E-21B62C5F3B7B}" srcOrd="1" destOrd="0" presId="urn:microsoft.com/office/officeart/2005/8/layout/hierarchy5"/>
    <dgm:cxn modelId="{6646B6BE-BE10-4DAF-B063-ACB3795C835D}" type="presParOf" srcId="{B6A871A6-8651-433B-8A0E-DA6FA914C678}" destId="{9F17F416-C309-4D01-8361-97D9859DCAE4}" srcOrd="6" destOrd="0" presId="urn:microsoft.com/office/officeart/2005/8/layout/hierarchy5"/>
    <dgm:cxn modelId="{2E76EA79-C7EC-4112-9A86-F74A3F3D1D00}" type="presParOf" srcId="{9F17F416-C309-4D01-8361-97D9859DCAE4}" destId="{4710151A-89C6-4AA0-B79B-950CF6E3DD3E}" srcOrd="0" destOrd="0" presId="urn:microsoft.com/office/officeart/2005/8/layout/hierarchy5"/>
    <dgm:cxn modelId="{EE27AECC-2D80-4B38-BE56-3EFB2EB6FEFF}" type="presParOf" srcId="{B6A871A6-8651-433B-8A0E-DA6FA914C678}" destId="{095316C6-E7DF-4029-A0B3-E4E7D9B80F90}" srcOrd="7" destOrd="0" presId="urn:microsoft.com/office/officeart/2005/8/layout/hierarchy5"/>
    <dgm:cxn modelId="{950E41E0-0289-4E69-B911-F862DD9689FC}" type="presParOf" srcId="{095316C6-E7DF-4029-A0B3-E4E7D9B80F90}" destId="{6BC6CD90-4597-42B6-8FF2-489D37FC4948}" srcOrd="0" destOrd="0" presId="urn:microsoft.com/office/officeart/2005/8/layout/hierarchy5"/>
    <dgm:cxn modelId="{64962F8C-E2A2-4899-9AA2-276269BCEAFC}" type="presParOf" srcId="{095316C6-E7DF-4029-A0B3-E4E7D9B80F90}" destId="{C147233B-0FFE-4A45-9E5C-BAE48341B40B}" srcOrd="1" destOrd="0" presId="urn:microsoft.com/office/officeart/2005/8/layout/hierarchy5"/>
    <dgm:cxn modelId="{52F1670E-CCD2-4875-8DD5-7904E00AEECF}" type="presParOf" srcId="{C147233B-0FFE-4A45-9E5C-BAE48341B40B}" destId="{D7F72A83-09A6-4AA9-9467-DEAAFB8EDC38}" srcOrd="0" destOrd="0" presId="urn:microsoft.com/office/officeart/2005/8/layout/hierarchy5"/>
    <dgm:cxn modelId="{CAB234D9-B37C-43D4-8275-1B8EA2CAD9EA}" type="presParOf" srcId="{D7F72A83-09A6-4AA9-9467-DEAAFB8EDC38}" destId="{4AEE72E2-F4D1-4069-9D31-D4A7676A59C4}" srcOrd="0" destOrd="0" presId="urn:microsoft.com/office/officeart/2005/8/layout/hierarchy5"/>
    <dgm:cxn modelId="{80A147A8-AE24-4524-940E-EF90A0941A6E}" type="presParOf" srcId="{C147233B-0FFE-4A45-9E5C-BAE48341B40B}" destId="{9985FE85-5FA5-45CB-A39F-357C94C07FAF}" srcOrd="1" destOrd="0" presId="urn:microsoft.com/office/officeart/2005/8/layout/hierarchy5"/>
    <dgm:cxn modelId="{B0015DE4-0C23-4190-8DBE-937A7393C9C2}" type="presParOf" srcId="{9985FE85-5FA5-45CB-A39F-357C94C07FAF}" destId="{160FC4D0-3D82-438F-9CC3-1AE753B805E0}" srcOrd="0" destOrd="0" presId="urn:microsoft.com/office/officeart/2005/8/layout/hierarchy5"/>
    <dgm:cxn modelId="{51087B7E-29D4-46F3-91F9-A672349ACCA7}" type="presParOf" srcId="{9985FE85-5FA5-45CB-A39F-357C94C07FAF}" destId="{B7992F59-76C3-404B-8252-984BA0D1AAD6}" srcOrd="1" destOrd="0" presId="urn:microsoft.com/office/officeart/2005/8/layout/hierarchy5"/>
    <dgm:cxn modelId="{907D48A5-4154-4B21-A7EE-0FAC2AEBAF9C}" type="presParOf" srcId="{94381507-03BC-41DA-8147-3E4D0F8986B3}" destId="{C080EC2D-EE66-4140-B5ED-BB5FAA955752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12075-53F3-483B-8BDA-E2E07EF135E5}">
      <dsp:nvSpPr>
        <dsp:cNvPr id="0" name=""/>
        <dsp:cNvSpPr/>
      </dsp:nvSpPr>
      <dsp:spPr>
        <a:xfrm>
          <a:off x="35187" y="720079"/>
          <a:ext cx="1692591" cy="5918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b="1" kern="1200" dirty="0" smtClean="0"/>
            <a:t>Дивный новый мир</a:t>
          </a:r>
          <a:endParaRPr lang="ru-RU" sz="1300" b="1" kern="1200" dirty="0"/>
        </a:p>
      </dsp:txBody>
      <dsp:txXfrm>
        <a:off x="52521" y="737413"/>
        <a:ext cx="1657923" cy="557172"/>
      </dsp:txXfrm>
    </dsp:sp>
    <dsp:sp modelId="{EF0DD13B-C41D-42AB-B813-7726862971EE}">
      <dsp:nvSpPr>
        <dsp:cNvPr id="0" name=""/>
        <dsp:cNvSpPr/>
      </dsp:nvSpPr>
      <dsp:spPr>
        <a:xfrm rot="17692822">
          <a:off x="1476417" y="602134"/>
          <a:ext cx="86784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67847" y="20214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888645" y="600653"/>
        <a:ext cx="43392" cy="43392"/>
      </dsp:txXfrm>
    </dsp:sp>
    <dsp:sp modelId="{915220E6-043C-41BD-9A48-7C71C2CEC91E}">
      <dsp:nvSpPr>
        <dsp:cNvPr id="0" name=""/>
        <dsp:cNvSpPr/>
      </dsp:nvSpPr>
      <dsp:spPr>
        <a:xfrm>
          <a:off x="2092904" y="496"/>
          <a:ext cx="482403" cy="4564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b="1" kern="1200" dirty="0" smtClean="0"/>
            <a:t>17</a:t>
          </a:r>
          <a:endParaRPr lang="ru-RU" sz="1300" b="1" kern="1200" dirty="0"/>
        </a:p>
      </dsp:txBody>
      <dsp:txXfrm>
        <a:off x="2106272" y="13864"/>
        <a:ext cx="455667" cy="429670"/>
      </dsp:txXfrm>
    </dsp:sp>
    <dsp:sp modelId="{09B20BDD-937F-468D-80AC-B1FF98813223}">
      <dsp:nvSpPr>
        <dsp:cNvPr id="0" name=""/>
        <dsp:cNvSpPr/>
      </dsp:nvSpPr>
      <dsp:spPr>
        <a:xfrm>
          <a:off x="2575307" y="208484"/>
          <a:ext cx="11400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4001" y="20214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629457" y="225849"/>
        <a:ext cx="5700" cy="5700"/>
      </dsp:txXfrm>
    </dsp:sp>
    <dsp:sp modelId="{F57AF1D8-B74E-4F3A-BE62-451DECFE0E2B}">
      <dsp:nvSpPr>
        <dsp:cNvPr id="0" name=""/>
        <dsp:cNvSpPr/>
      </dsp:nvSpPr>
      <dsp:spPr>
        <a:xfrm>
          <a:off x="2689308" y="496"/>
          <a:ext cx="912812" cy="4564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b="1" kern="1200" dirty="0" err="1" smtClean="0"/>
            <a:t>Олдос</a:t>
          </a:r>
          <a:r>
            <a:rPr lang="ru-RU" sz="1300" b="1" kern="1200" dirty="0" smtClean="0"/>
            <a:t> Хаксли</a:t>
          </a:r>
        </a:p>
      </dsp:txBody>
      <dsp:txXfrm>
        <a:off x="2702676" y="13864"/>
        <a:ext cx="886076" cy="429670"/>
      </dsp:txXfrm>
    </dsp:sp>
    <dsp:sp modelId="{F009DF31-2056-447E-8ADA-AEF59ED01864}">
      <dsp:nvSpPr>
        <dsp:cNvPr id="0" name=""/>
        <dsp:cNvSpPr/>
      </dsp:nvSpPr>
      <dsp:spPr>
        <a:xfrm rot="19457599">
          <a:off x="1685515" y="864568"/>
          <a:ext cx="44965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449652" y="20214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899100" y="873541"/>
        <a:ext cx="22482" cy="22482"/>
      </dsp:txXfrm>
    </dsp:sp>
    <dsp:sp modelId="{E2351BC4-1BCB-46AA-A243-0713E156CBEA}">
      <dsp:nvSpPr>
        <dsp:cNvPr id="0" name=""/>
        <dsp:cNvSpPr/>
      </dsp:nvSpPr>
      <dsp:spPr>
        <a:xfrm>
          <a:off x="2092904" y="525363"/>
          <a:ext cx="480769" cy="4564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b="1" kern="1200" dirty="0" smtClean="0"/>
            <a:t>10</a:t>
          </a:r>
        </a:p>
      </dsp:txBody>
      <dsp:txXfrm>
        <a:off x="2106272" y="538731"/>
        <a:ext cx="454033" cy="429670"/>
      </dsp:txXfrm>
    </dsp:sp>
    <dsp:sp modelId="{2D652DD6-DF20-4A7F-B445-5F28FA8ABEB8}">
      <dsp:nvSpPr>
        <dsp:cNvPr id="0" name=""/>
        <dsp:cNvSpPr/>
      </dsp:nvSpPr>
      <dsp:spPr>
        <a:xfrm>
          <a:off x="2573673" y="733351"/>
          <a:ext cx="10545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5457" y="20214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623765" y="750929"/>
        <a:ext cx="5272" cy="5272"/>
      </dsp:txXfrm>
    </dsp:sp>
    <dsp:sp modelId="{8074FAA6-81A7-404F-9DAB-70E631BFABF3}">
      <dsp:nvSpPr>
        <dsp:cNvPr id="0" name=""/>
        <dsp:cNvSpPr/>
      </dsp:nvSpPr>
      <dsp:spPr>
        <a:xfrm>
          <a:off x="2679130" y="525363"/>
          <a:ext cx="912812" cy="4564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b="1" kern="1200" dirty="0" smtClean="0"/>
            <a:t>Книга</a:t>
          </a:r>
          <a:endParaRPr lang="ru-RU" sz="1300" b="1" kern="1200" dirty="0"/>
        </a:p>
      </dsp:txBody>
      <dsp:txXfrm>
        <a:off x="2692498" y="538731"/>
        <a:ext cx="886076" cy="429670"/>
      </dsp:txXfrm>
    </dsp:sp>
    <dsp:sp modelId="{4628B2A9-43F5-4238-90E0-AA0A5E10B067}">
      <dsp:nvSpPr>
        <dsp:cNvPr id="0" name=""/>
        <dsp:cNvSpPr/>
      </dsp:nvSpPr>
      <dsp:spPr>
        <a:xfrm rot="2142401">
          <a:off x="1685515" y="1127001"/>
          <a:ext cx="44965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449652" y="20214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899100" y="1135975"/>
        <a:ext cx="22482" cy="22482"/>
      </dsp:txXfrm>
    </dsp:sp>
    <dsp:sp modelId="{5738A61B-99D0-4672-927A-84A2FD81AF9C}">
      <dsp:nvSpPr>
        <dsp:cNvPr id="0" name=""/>
        <dsp:cNvSpPr/>
      </dsp:nvSpPr>
      <dsp:spPr>
        <a:xfrm>
          <a:off x="2092904" y="1050230"/>
          <a:ext cx="482403" cy="4564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b="1" kern="1200" dirty="0" smtClean="0"/>
            <a:t>13</a:t>
          </a:r>
          <a:endParaRPr lang="ru-RU" sz="1300" b="1" kern="1200" dirty="0"/>
        </a:p>
      </dsp:txBody>
      <dsp:txXfrm>
        <a:off x="2106272" y="1063598"/>
        <a:ext cx="455667" cy="429670"/>
      </dsp:txXfrm>
    </dsp:sp>
    <dsp:sp modelId="{46A5DBCB-80BD-49B6-8CEB-FE83F8203F39}">
      <dsp:nvSpPr>
        <dsp:cNvPr id="0" name=""/>
        <dsp:cNvSpPr/>
      </dsp:nvSpPr>
      <dsp:spPr>
        <a:xfrm>
          <a:off x="2575307" y="1258218"/>
          <a:ext cx="11400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4001" y="20214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629457" y="1275583"/>
        <a:ext cx="5700" cy="5700"/>
      </dsp:txXfrm>
    </dsp:sp>
    <dsp:sp modelId="{919FEFDC-4F1D-480D-AA21-EC7B84794AD2}">
      <dsp:nvSpPr>
        <dsp:cNvPr id="0" name=""/>
        <dsp:cNvSpPr/>
      </dsp:nvSpPr>
      <dsp:spPr>
        <a:xfrm>
          <a:off x="2689308" y="1050230"/>
          <a:ext cx="912812" cy="4564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b="1" kern="1200" smtClean="0"/>
            <a:t>Антиутопия</a:t>
          </a:r>
          <a:endParaRPr lang="ru-RU" sz="1300" b="1" kern="1200" dirty="0"/>
        </a:p>
      </dsp:txBody>
      <dsp:txXfrm>
        <a:off x="2702676" y="1063598"/>
        <a:ext cx="886076" cy="429670"/>
      </dsp:txXfrm>
    </dsp:sp>
    <dsp:sp modelId="{9F17F416-C309-4D01-8361-97D9859DCAE4}">
      <dsp:nvSpPr>
        <dsp:cNvPr id="0" name=""/>
        <dsp:cNvSpPr/>
      </dsp:nvSpPr>
      <dsp:spPr>
        <a:xfrm rot="3907178">
          <a:off x="1476417" y="1389435"/>
          <a:ext cx="86784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67847" y="20214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888645" y="1387954"/>
        <a:ext cx="43392" cy="43392"/>
      </dsp:txXfrm>
    </dsp:sp>
    <dsp:sp modelId="{6BC6CD90-4597-42B6-8FF2-489D37FC4948}">
      <dsp:nvSpPr>
        <dsp:cNvPr id="0" name=""/>
        <dsp:cNvSpPr/>
      </dsp:nvSpPr>
      <dsp:spPr>
        <a:xfrm>
          <a:off x="2092904" y="1575097"/>
          <a:ext cx="482403" cy="4564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b="1" kern="1200" dirty="0" smtClean="0"/>
            <a:t>7</a:t>
          </a:r>
          <a:endParaRPr lang="ru-RU" sz="1300" b="1" kern="1200" dirty="0"/>
        </a:p>
      </dsp:txBody>
      <dsp:txXfrm>
        <a:off x="2106272" y="1588465"/>
        <a:ext cx="455667" cy="429670"/>
      </dsp:txXfrm>
    </dsp:sp>
    <dsp:sp modelId="{D7F72A83-09A6-4AA9-9467-DEAAFB8EDC38}">
      <dsp:nvSpPr>
        <dsp:cNvPr id="0" name=""/>
        <dsp:cNvSpPr/>
      </dsp:nvSpPr>
      <dsp:spPr>
        <a:xfrm>
          <a:off x="2575307" y="1783085"/>
          <a:ext cx="12254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22545" y="20214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633516" y="1800237"/>
        <a:ext cx="6127" cy="6127"/>
      </dsp:txXfrm>
    </dsp:sp>
    <dsp:sp modelId="{160FC4D0-3D82-438F-9CC3-1AE753B805E0}">
      <dsp:nvSpPr>
        <dsp:cNvPr id="0" name=""/>
        <dsp:cNvSpPr/>
      </dsp:nvSpPr>
      <dsp:spPr>
        <a:xfrm>
          <a:off x="2697852" y="1575097"/>
          <a:ext cx="912812" cy="4564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b="1" kern="1200" smtClean="0"/>
            <a:t>Фантастика</a:t>
          </a:r>
          <a:endParaRPr lang="ru-RU" sz="1300" b="1" kern="1200" dirty="0"/>
        </a:p>
      </dsp:txBody>
      <dsp:txXfrm>
        <a:off x="2711220" y="1588465"/>
        <a:ext cx="886076" cy="429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91A86-5441-47F6-8D3E-5E4E18ABE360}" type="datetimeFigureOut">
              <a:rPr lang="ru-RU" smtClean="0"/>
              <a:t>04.05.2011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BF342-61E1-4C99-A998-7256C07FB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014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CCEC-8E04-4CF6-8633-56B5E0A77197}" type="datetime1">
              <a:rPr lang="ru-RU" smtClean="0"/>
              <a:t>04.05.2011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19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03A8-E35D-4200-8015-B24D615941D4}" type="datetime1">
              <a:rPr lang="ru-RU" smtClean="0"/>
              <a:t>04.05.2011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98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4C43-31A3-4172-9A99-2EC012F9BEA3}" type="datetime1">
              <a:rPr lang="ru-RU" smtClean="0"/>
              <a:t>04.05.2011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81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ED9-D49E-4859-9055-A17C4B6BBBF2}" type="datetime1">
              <a:rPr lang="ru-RU" smtClean="0"/>
              <a:t>04.05.2011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27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B91C-7E08-4301-B201-427BB408C90C}" type="datetime1">
              <a:rPr lang="ru-RU" smtClean="0"/>
              <a:t>04.05.2011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35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777C-00D6-4151-99C2-1109AF848B66}" type="datetime1">
              <a:rPr lang="ru-RU" smtClean="0"/>
              <a:t>04.05.2011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5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0615-B923-461F-B86A-44BECAFF3A68}" type="datetime1">
              <a:rPr lang="ru-RU" smtClean="0"/>
              <a:t>04.05.2011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62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EDB4-570B-4941-AB30-185299BFD713}" type="datetime1">
              <a:rPr lang="ru-RU" smtClean="0"/>
              <a:t>04.05.2011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53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6DB6-3B78-4694-8647-46252A9B37D0}" type="datetime1">
              <a:rPr lang="ru-RU" smtClean="0"/>
              <a:t>04.05.2011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05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3694-482A-4D54-A276-5C72D1324954}" type="datetime1">
              <a:rPr lang="ru-RU" smtClean="0"/>
              <a:t>04.05.2011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53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DEBC-865F-4005-AD89-C7D580DA13ED}" type="datetime1">
              <a:rPr lang="ru-RU" smtClean="0"/>
              <a:t>04.05.2011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20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DA6B0-9F2F-4E6B-806E-559C2E8A8581}" type="datetime1">
              <a:rPr lang="ru-RU" smtClean="0"/>
              <a:t>04.05.2011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10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Рекомендательные системы на основе вложенных тегов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ru-RU" dirty="0" smtClean="0"/>
          </a:p>
          <a:p>
            <a:r>
              <a:rPr lang="ru-RU" dirty="0" smtClean="0"/>
              <a:t>Антон </a:t>
            </a:r>
            <a:r>
              <a:rPr lang="ru-RU" dirty="0" err="1" smtClean="0"/>
              <a:t>Чеботаев</a:t>
            </a:r>
            <a:endParaRPr lang="ru-RU" dirty="0" smtClean="0"/>
          </a:p>
          <a:p>
            <a:r>
              <a:rPr lang="ru-RU" dirty="0" smtClean="0"/>
              <a:t>СПбГУ ИТМО, </a:t>
            </a:r>
            <a:r>
              <a:rPr lang="ru-RU" dirty="0" err="1" smtClean="0"/>
              <a:t>ИТиП</a:t>
            </a:r>
            <a:r>
              <a:rPr lang="ru-RU" dirty="0" smtClean="0"/>
              <a:t>, КТ</a:t>
            </a:r>
          </a:p>
          <a:p>
            <a:r>
              <a:rPr lang="ru-RU" dirty="0" smtClean="0"/>
              <a:t>Научный руководитель:</a:t>
            </a:r>
          </a:p>
          <a:p>
            <a:r>
              <a:rPr lang="ru-RU" dirty="0" err="1" smtClean="0"/>
              <a:t>Бухановский</a:t>
            </a:r>
            <a:r>
              <a:rPr lang="ru-RU" dirty="0" smtClean="0"/>
              <a:t> А.В., </a:t>
            </a:r>
            <a:r>
              <a:rPr lang="ru-RU" dirty="0" err="1" smtClean="0"/>
              <a:t>д.т.н</a:t>
            </a:r>
            <a:r>
              <a:rPr lang="ru-RU" dirty="0" smtClean="0"/>
              <a:t>, проф. каф. ИС СПбГУ ИТМО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283968" y="6196662"/>
            <a:ext cx="83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2011 г.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71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Качество </a:t>
            </a:r>
            <a:r>
              <a:rPr lang="ru-RU" dirty="0" smtClean="0"/>
              <a:t>рекомендаций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292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37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Прототип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71" y="1600200"/>
            <a:ext cx="7225857" cy="452596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53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ru-RU" dirty="0" smtClean="0"/>
              <a:t> Единый формат</a:t>
            </a:r>
            <a:endParaRPr lang="ru-RU" dirty="0" smtClean="0"/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 Адаптивность</a:t>
            </a:r>
            <a:endParaRPr lang="ru-RU" dirty="0" smtClean="0"/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 </a:t>
            </a:r>
            <a:r>
              <a:rPr lang="ru-RU" dirty="0" smtClean="0"/>
              <a:t>Не требователен к ресурсам</a:t>
            </a:r>
            <a:endParaRPr lang="ru-RU" dirty="0" smtClean="0"/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 Быстрое время </a:t>
            </a:r>
            <a:r>
              <a:rPr lang="ru-RU" dirty="0" smtClean="0"/>
              <a:t>пересчета</a:t>
            </a:r>
          </a:p>
          <a:p>
            <a:pPr>
              <a:buFont typeface="Wingdings" pitchFamily="2" charset="2"/>
              <a:buChar char="ü"/>
            </a:pPr>
            <a:r>
              <a:rPr lang="ru-RU" dirty="0"/>
              <a:t> </a:t>
            </a:r>
            <a:r>
              <a:rPr lang="ru-RU" dirty="0" smtClean="0"/>
              <a:t>Возможность группировки и уточнения рекомендаций</a:t>
            </a:r>
          </a:p>
          <a:p>
            <a:pPr>
              <a:buFont typeface="Wingdings" pitchFamily="2" charset="2"/>
              <a:buChar char="ü"/>
            </a:pPr>
            <a:r>
              <a:rPr lang="ru-RU" dirty="0"/>
              <a:t> </a:t>
            </a:r>
            <a:r>
              <a:rPr lang="ru-RU" dirty="0" smtClean="0"/>
              <a:t>Возможность обоснования рекомендаций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8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16" name="Объект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Такой подход способен давать адекватные рекомендации</a:t>
            </a:r>
          </a:p>
          <a:p>
            <a:r>
              <a:rPr lang="ru-RU" dirty="0" smtClean="0"/>
              <a:t>Необходимо больше тегов для более качественных рекомендаций</a:t>
            </a:r>
          </a:p>
          <a:p>
            <a:pPr lvl="1"/>
            <a:r>
              <a:rPr lang="en-US" dirty="0" smtClean="0"/>
              <a:t>IMDB</a:t>
            </a:r>
          </a:p>
          <a:p>
            <a:pPr lvl="1"/>
            <a:r>
              <a:rPr lang="ru-RU" dirty="0" smtClean="0"/>
              <a:t>Анализ текстов</a:t>
            </a:r>
          </a:p>
          <a:p>
            <a:r>
              <a:rPr lang="ru-RU" dirty="0" smtClean="0"/>
              <a:t>Необходима фильтрация существующих тегов</a:t>
            </a:r>
          </a:p>
        </p:txBody>
      </p:sp>
      <p:sp>
        <p:nvSpPr>
          <p:cNvPr id="17" name="Номер слайда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15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ru-RU" sz="1100" dirty="0" smtClean="0"/>
          </a:p>
          <a:p>
            <a:pPr marL="0" indent="0" algn="ctr">
              <a:buNone/>
            </a:pPr>
            <a:r>
              <a:rPr lang="ru-RU" sz="20000" dirty="0" smtClean="0"/>
              <a:t>?</a:t>
            </a:r>
            <a:endParaRPr lang="ru-RU" sz="20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89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 – множество пользователей</a:t>
            </a:r>
          </a:p>
          <a:p>
            <a:r>
              <a:rPr lang="en-US" dirty="0" smtClean="0"/>
              <a:t>S – </a:t>
            </a:r>
            <a:r>
              <a:rPr lang="ru-RU" dirty="0" smtClean="0"/>
              <a:t>множество объектов</a:t>
            </a:r>
          </a:p>
          <a:p>
            <a:r>
              <a:rPr lang="en-US" dirty="0" smtClean="0"/>
              <a:t>u : </a:t>
            </a:r>
            <a:r>
              <a:rPr lang="en-US" dirty="0" err="1" smtClean="0"/>
              <a:t>CxR</a:t>
            </a:r>
            <a:r>
              <a:rPr lang="en-US" dirty="0" smtClean="0"/>
              <a:t> → R   – </a:t>
            </a:r>
            <a:r>
              <a:rPr lang="ru-RU" dirty="0" smtClean="0"/>
              <a:t>функция «полезности»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Основная задача рекомендательной системы —предсказать </a:t>
            </a:r>
            <a:r>
              <a:rPr lang="en-US" dirty="0" smtClean="0"/>
              <a:t>u(</a:t>
            </a:r>
            <a:r>
              <a:rPr lang="en-US" dirty="0" err="1" smtClean="0"/>
              <a:t>c,r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Рекомендательные системы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58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57199" y="1600200"/>
            <a:ext cx="8147249" cy="4525963"/>
          </a:xfrm>
        </p:spPr>
        <p:txBody>
          <a:bodyPr/>
          <a:lstStyle/>
          <a:p>
            <a:r>
              <a:rPr lang="ru-RU" dirty="0" smtClean="0"/>
              <a:t>Вывод о </a:t>
            </a:r>
            <a:r>
              <a:rPr lang="en-US" dirty="0" smtClean="0"/>
              <a:t>u(</a:t>
            </a:r>
            <a:r>
              <a:rPr lang="en-US" dirty="0" err="1" smtClean="0"/>
              <a:t>c,s</a:t>
            </a:r>
            <a:r>
              <a:rPr lang="en-US" dirty="0" smtClean="0"/>
              <a:t>) </a:t>
            </a:r>
            <a:r>
              <a:rPr lang="ru-RU" dirty="0" smtClean="0"/>
              <a:t>делается исходя из известных </a:t>
            </a:r>
            <a:r>
              <a:rPr lang="en-US" dirty="0" smtClean="0"/>
              <a:t>u(c,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), </a:t>
            </a:r>
            <a:r>
              <a:rPr lang="ru-RU" dirty="0" smtClean="0"/>
              <a:t>где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ru-RU" baseline="-25000" dirty="0" smtClean="0"/>
              <a:t> </a:t>
            </a:r>
            <a:r>
              <a:rPr lang="ru-RU" dirty="0" smtClean="0"/>
              <a:t>– оцененные ранее объекты</a:t>
            </a:r>
          </a:p>
          <a:p>
            <a:endParaRPr lang="ru-RU" dirty="0" smtClean="0"/>
          </a:p>
          <a:p>
            <a:r>
              <a:rPr lang="ru-RU" dirty="0" smtClean="0"/>
              <a:t>Проблемы</a:t>
            </a:r>
          </a:p>
          <a:p>
            <a:pPr lvl="1">
              <a:buFont typeface="Wingdings 2" pitchFamily="18" charset="2"/>
              <a:buChar char=""/>
            </a:pPr>
            <a:r>
              <a:rPr lang="ru-RU" sz="2400" dirty="0" smtClean="0"/>
              <a:t>Ограниченность анализа содержимого</a:t>
            </a:r>
            <a:endParaRPr lang="ru-RU" sz="2400" dirty="0"/>
          </a:p>
          <a:p>
            <a:pPr lvl="1">
              <a:buFont typeface="Wingdings 2" pitchFamily="18" charset="2"/>
              <a:buChar char=""/>
            </a:pPr>
            <a:r>
              <a:rPr lang="ru-RU" sz="2400" dirty="0" smtClean="0"/>
              <a:t>Узкие рекомендации</a:t>
            </a:r>
            <a:endParaRPr lang="ru-RU" sz="2400" dirty="0"/>
          </a:p>
          <a:p>
            <a:pPr lvl="1">
              <a:buFont typeface="Wingdings 2" pitchFamily="18" charset="2"/>
              <a:buChar char=""/>
            </a:pPr>
            <a:r>
              <a:rPr lang="ru-RU" sz="2400" dirty="0" smtClean="0"/>
              <a:t>Неоднородность</a:t>
            </a:r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Контентные методики</a:t>
            </a:r>
            <a:endParaRPr lang="ru-RU" dirty="0"/>
          </a:p>
        </p:txBody>
      </p:sp>
      <p:pic>
        <p:nvPicPr>
          <p:cNvPr id="2054" name="Picture 6" descr="http://3.bp.blogspot.com/_5XZlCQk2o_Y/SZBe_3mJwdI/AAAAAAAAC2c/V3j1nDTw1b8/s320/Pandora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330" y="4269086"/>
            <a:ext cx="833750" cy="83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3</a:t>
            </a:fld>
            <a:endParaRPr lang="ru-RU" dirty="0"/>
          </a:p>
        </p:txBody>
      </p:sp>
      <p:pic>
        <p:nvPicPr>
          <p:cNvPr id="1026" name="Picture 2" descr="http://www.3dnews.ru/_imgdata/img/2010/11/17/602088/amaz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995326"/>
            <a:ext cx="1459883" cy="125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20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Вывод о </a:t>
            </a:r>
            <a:r>
              <a:rPr lang="en-US" dirty="0"/>
              <a:t>u(</a:t>
            </a:r>
            <a:r>
              <a:rPr lang="en-US" dirty="0" err="1"/>
              <a:t>c,s</a:t>
            </a:r>
            <a:r>
              <a:rPr lang="en-US" dirty="0"/>
              <a:t>) </a:t>
            </a:r>
            <a:r>
              <a:rPr lang="ru-RU" dirty="0"/>
              <a:t>делается исходя из известных </a:t>
            </a:r>
            <a:r>
              <a:rPr lang="en-US" dirty="0" smtClean="0"/>
              <a:t>u(c</a:t>
            </a:r>
            <a:r>
              <a:rPr lang="en-US" baseline="-25000" dirty="0"/>
              <a:t>i</a:t>
            </a:r>
            <a:r>
              <a:rPr lang="en-US" dirty="0" smtClean="0"/>
              <a:t>, s), </a:t>
            </a:r>
            <a:r>
              <a:rPr lang="ru-RU" dirty="0"/>
              <a:t>где </a:t>
            </a:r>
            <a:r>
              <a:rPr lang="ru-RU" dirty="0" smtClean="0"/>
              <a:t>с</a:t>
            </a:r>
            <a:r>
              <a:rPr lang="en-US" baseline="-25000" dirty="0" smtClean="0"/>
              <a:t>i</a:t>
            </a:r>
            <a:r>
              <a:rPr lang="ru-RU" baseline="-25000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похожие пользователи</a:t>
            </a:r>
          </a:p>
          <a:p>
            <a:endParaRPr lang="ru-RU" dirty="0"/>
          </a:p>
          <a:p>
            <a:r>
              <a:rPr lang="ru-RU" dirty="0" smtClean="0"/>
              <a:t>Проблемы</a:t>
            </a:r>
          </a:p>
          <a:p>
            <a:pPr lvl="1">
              <a:buFont typeface="Wingdings 2" pitchFamily="18" charset="2"/>
              <a:buChar char=""/>
            </a:pPr>
            <a:r>
              <a:rPr lang="ru-RU" sz="2400" dirty="0" smtClean="0"/>
              <a:t>Новый объект/пользователь</a:t>
            </a:r>
            <a:endParaRPr lang="ru-RU" sz="2400" dirty="0"/>
          </a:p>
          <a:p>
            <a:pPr lvl="1">
              <a:buFont typeface="Wingdings 2" pitchFamily="18" charset="2"/>
              <a:buChar char=""/>
            </a:pPr>
            <a:r>
              <a:rPr lang="ru-RU" sz="2400" dirty="0" smtClean="0"/>
              <a:t>Изменчивость профиля</a:t>
            </a:r>
            <a:endParaRPr lang="ru-RU" sz="2400" dirty="0"/>
          </a:p>
          <a:p>
            <a:pPr lvl="1">
              <a:buFont typeface="Wingdings 2" pitchFamily="18" charset="2"/>
              <a:buChar char=""/>
            </a:pPr>
            <a:r>
              <a:rPr lang="ru-RU" sz="2400" dirty="0"/>
              <a:t>Избирательность внимания</a:t>
            </a:r>
          </a:p>
          <a:p>
            <a:pPr lvl="1">
              <a:buFont typeface="Wingdings 2" pitchFamily="18" charset="2"/>
              <a:buChar char=""/>
            </a:pPr>
            <a:r>
              <a:rPr lang="ru-RU" sz="2400" dirty="0" smtClean="0"/>
              <a:t>Ресурсоемкость</a:t>
            </a:r>
            <a:endParaRPr lang="ru-RU" sz="2400" dirty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Совместная фильтрация</a:t>
            </a:r>
            <a:endParaRPr lang="ru-RU" dirty="0"/>
          </a:p>
        </p:txBody>
      </p:sp>
      <p:pic>
        <p:nvPicPr>
          <p:cNvPr id="2050" name="Picture 2" descr="http://www.stationportal.com/Images/Log/last_fm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3" y="2924944"/>
            <a:ext cx="1329552" cy="41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daemonsmovies.com/wp-content/uploads/2010/12/Netflix-Logo-JP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870" y="3501008"/>
            <a:ext cx="1401817" cy="78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pictures.imhonet.ru/images/logo_m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051" y="4509120"/>
            <a:ext cx="931455" cy="43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72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Скрытые </a:t>
            </a:r>
            <a:r>
              <a:rPr lang="ru-RU" dirty="0" smtClean="0"/>
              <a:t>факторы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2504990" y="4062806"/>
            <a:ext cx="3761018" cy="820610"/>
            <a:chOff x="1741046" y="4278860"/>
            <a:chExt cx="3761018" cy="820610"/>
          </a:xfrm>
          <a:solidFill>
            <a:schemeClr val="bg1">
              <a:lumMod val="85000"/>
            </a:schemeClr>
          </a:solidFill>
        </p:grpSpPr>
        <p:sp>
          <p:nvSpPr>
            <p:cNvPr id="8" name="Полилиния 7"/>
            <p:cNvSpPr/>
            <p:nvPr/>
          </p:nvSpPr>
          <p:spPr>
            <a:xfrm>
              <a:off x="1741046" y="4293123"/>
              <a:ext cx="1706970" cy="806347"/>
            </a:xfrm>
            <a:custGeom>
              <a:avLst/>
              <a:gdLst>
                <a:gd name="connsiteX0" fmla="*/ 0 w 1527888"/>
                <a:gd name="connsiteY0" fmla="*/ 534761 h 1527888"/>
                <a:gd name="connsiteX1" fmla="*/ 763944 w 1527888"/>
                <a:gd name="connsiteY1" fmla="*/ 0 h 1527888"/>
                <a:gd name="connsiteX2" fmla="*/ 1527888 w 1527888"/>
                <a:gd name="connsiteY2" fmla="*/ 534761 h 1527888"/>
                <a:gd name="connsiteX3" fmla="*/ 1145916 w 1527888"/>
                <a:gd name="connsiteY3" fmla="*/ 534761 h 1527888"/>
                <a:gd name="connsiteX4" fmla="*/ 1145916 w 1527888"/>
                <a:gd name="connsiteY4" fmla="*/ 1527888 h 1527888"/>
                <a:gd name="connsiteX5" fmla="*/ 381972 w 1527888"/>
                <a:gd name="connsiteY5" fmla="*/ 1527888 h 1527888"/>
                <a:gd name="connsiteX6" fmla="*/ 381972 w 1527888"/>
                <a:gd name="connsiteY6" fmla="*/ 534761 h 1527888"/>
                <a:gd name="connsiteX7" fmla="*/ 0 w 1527888"/>
                <a:gd name="connsiteY7" fmla="*/ 534761 h 1527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7888" h="1527888">
                  <a:moveTo>
                    <a:pt x="534761" y="1527888"/>
                  </a:moveTo>
                  <a:lnTo>
                    <a:pt x="0" y="763944"/>
                  </a:lnTo>
                  <a:lnTo>
                    <a:pt x="534761" y="0"/>
                  </a:lnTo>
                  <a:lnTo>
                    <a:pt x="534761" y="381972"/>
                  </a:lnTo>
                  <a:lnTo>
                    <a:pt x="1527888" y="381972"/>
                  </a:lnTo>
                  <a:lnTo>
                    <a:pt x="1527888" y="1145916"/>
                  </a:lnTo>
                  <a:lnTo>
                    <a:pt x="534761" y="1145916"/>
                  </a:lnTo>
                  <a:lnTo>
                    <a:pt x="534761" y="152788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409620" tIns="524212" rIns="142240" bIns="524212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000" kern="1200" dirty="0" smtClean="0"/>
                <a:t>женский</a:t>
              </a:r>
              <a:endParaRPr lang="ru-RU" sz="2000" kern="1200" dirty="0"/>
            </a:p>
          </p:txBody>
        </p:sp>
        <p:sp>
          <p:nvSpPr>
            <p:cNvPr id="9" name="Полилиния 8"/>
            <p:cNvSpPr/>
            <p:nvPr/>
          </p:nvSpPr>
          <p:spPr>
            <a:xfrm>
              <a:off x="3730007" y="4278860"/>
              <a:ext cx="1772057" cy="806351"/>
            </a:xfrm>
            <a:custGeom>
              <a:avLst/>
              <a:gdLst>
                <a:gd name="connsiteX0" fmla="*/ 0 w 1527888"/>
                <a:gd name="connsiteY0" fmla="*/ 534761 h 1527888"/>
                <a:gd name="connsiteX1" fmla="*/ 763944 w 1527888"/>
                <a:gd name="connsiteY1" fmla="*/ 0 h 1527888"/>
                <a:gd name="connsiteX2" fmla="*/ 1527888 w 1527888"/>
                <a:gd name="connsiteY2" fmla="*/ 534761 h 1527888"/>
                <a:gd name="connsiteX3" fmla="*/ 1145916 w 1527888"/>
                <a:gd name="connsiteY3" fmla="*/ 534761 h 1527888"/>
                <a:gd name="connsiteX4" fmla="*/ 1145916 w 1527888"/>
                <a:gd name="connsiteY4" fmla="*/ 1527888 h 1527888"/>
                <a:gd name="connsiteX5" fmla="*/ 381972 w 1527888"/>
                <a:gd name="connsiteY5" fmla="*/ 1527888 h 1527888"/>
                <a:gd name="connsiteX6" fmla="*/ 381972 w 1527888"/>
                <a:gd name="connsiteY6" fmla="*/ 534761 h 1527888"/>
                <a:gd name="connsiteX7" fmla="*/ 0 w 1527888"/>
                <a:gd name="connsiteY7" fmla="*/ 534761 h 1527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7888" h="1527888">
                  <a:moveTo>
                    <a:pt x="993127" y="0"/>
                  </a:moveTo>
                  <a:lnTo>
                    <a:pt x="1527888" y="763944"/>
                  </a:lnTo>
                  <a:lnTo>
                    <a:pt x="993127" y="1527888"/>
                  </a:lnTo>
                  <a:lnTo>
                    <a:pt x="993127" y="1145916"/>
                  </a:lnTo>
                  <a:lnTo>
                    <a:pt x="0" y="1145916"/>
                  </a:lnTo>
                  <a:lnTo>
                    <a:pt x="0" y="381972"/>
                  </a:lnTo>
                  <a:lnTo>
                    <a:pt x="993127" y="381972"/>
                  </a:lnTo>
                  <a:lnTo>
                    <a:pt x="99312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42240" tIns="524212" rIns="409621" bIns="524212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000" kern="1200" dirty="0" smtClean="0"/>
                <a:t>мужской</a:t>
              </a:r>
              <a:endParaRPr lang="ru-RU" sz="2000" kern="1200" dirty="0"/>
            </a:p>
          </p:txBody>
        </p:sp>
      </p:grpSp>
      <p:grpSp>
        <p:nvGrpSpPr>
          <p:cNvPr id="10" name="Группа 9"/>
          <p:cNvGrpSpPr/>
          <p:nvPr/>
        </p:nvGrpSpPr>
        <p:grpSpPr>
          <a:xfrm rot="5400000">
            <a:off x="2483771" y="4077072"/>
            <a:ext cx="3744413" cy="864098"/>
            <a:chOff x="1741044" y="4236867"/>
            <a:chExt cx="3744413" cy="864098"/>
          </a:xfrm>
          <a:solidFill>
            <a:schemeClr val="bg1">
              <a:lumMod val="85000"/>
            </a:schemeClr>
          </a:solidFill>
        </p:grpSpPr>
        <p:sp>
          <p:nvSpPr>
            <p:cNvPr id="11" name="Полилиния 10"/>
            <p:cNvSpPr/>
            <p:nvPr/>
          </p:nvSpPr>
          <p:spPr>
            <a:xfrm>
              <a:off x="1741044" y="4236867"/>
              <a:ext cx="1728191" cy="864096"/>
            </a:xfrm>
            <a:custGeom>
              <a:avLst/>
              <a:gdLst>
                <a:gd name="connsiteX0" fmla="*/ 0 w 1527888"/>
                <a:gd name="connsiteY0" fmla="*/ 534761 h 1527888"/>
                <a:gd name="connsiteX1" fmla="*/ 763944 w 1527888"/>
                <a:gd name="connsiteY1" fmla="*/ 0 h 1527888"/>
                <a:gd name="connsiteX2" fmla="*/ 1527888 w 1527888"/>
                <a:gd name="connsiteY2" fmla="*/ 534761 h 1527888"/>
                <a:gd name="connsiteX3" fmla="*/ 1145916 w 1527888"/>
                <a:gd name="connsiteY3" fmla="*/ 534761 h 1527888"/>
                <a:gd name="connsiteX4" fmla="*/ 1145916 w 1527888"/>
                <a:gd name="connsiteY4" fmla="*/ 1527888 h 1527888"/>
                <a:gd name="connsiteX5" fmla="*/ 381972 w 1527888"/>
                <a:gd name="connsiteY5" fmla="*/ 1527888 h 1527888"/>
                <a:gd name="connsiteX6" fmla="*/ 381972 w 1527888"/>
                <a:gd name="connsiteY6" fmla="*/ 534761 h 1527888"/>
                <a:gd name="connsiteX7" fmla="*/ 0 w 1527888"/>
                <a:gd name="connsiteY7" fmla="*/ 534761 h 1527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7888" h="1527888">
                  <a:moveTo>
                    <a:pt x="534761" y="1527888"/>
                  </a:moveTo>
                  <a:lnTo>
                    <a:pt x="0" y="763944"/>
                  </a:lnTo>
                  <a:lnTo>
                    <a:pt x="534761" y="0"/>
                  </a:lnTo>
                  <a:lnTo>
                    <a:pt x="534761" y="381972"/>
                  </a:lnTo>
                  <a:lnTo>
                    <a:pt x="1527888" y="381972"/>
                  </a:lnTo>
                  <a:lnTo>
                    <a:pt x="1527888" y="1145916"/>
                  </a:lnTo>
                  <a:lnTo>
                    <a:pt x="534761" y="1145916"/>
                  </a:lnTo>
                  <a:lnTo>
                    <a:pt x="534761" y="152788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409620" tIns="524212" rIns="142240" bIns="524212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000" kern="1200" dirty="0" smtClean="0">
                  <a:solidFill>
                    <a:schemeClr val="tx1"/>
                  </a:solidFill>
                </a:rPr>
                <a:t>сказочный</a:t>
              </a:r>
              <a:endParaRPr lang="ru-RU" sz="20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3748881" y="4236869"/>
              <a:ext cx="1736576" cy="864096"/>
            </a:xfrm>
            <a:custGeom>
              <a:avLst/>
              <a:gdLst>
                <a:gd name="connsiteX0" fmla="*/ 0 w 1527888"/>
                <a:gd name="connsiteY0" fmla="*/ 534761 h 1527888"/>
                <a:gd name="connsiteX1" fmla="*/ 763944 w 1527888"/>
                <a:gd name="connsiteY1" fmla="*/ 0 h 1527888"/>
                <a:gd name="connsiteX2" fmla="*/ 1527888 w 1527888"/>
                <a:gd name="connsiteY2" fmla="*/ 534761 h 1527888"/>
                <a:gd name="connsiteX3" fmla="*/ 1145916 w 1527888"/>
                <a:gd name="connsiteY3" fmla="*/ 534761 h 1527888"/>
                <a:gd name="connsiteX4" fmla="*/ 1145916 w 1527888"/>
                <a:gd name="connsiteY4" fmla="*/ 1527888 h 1527888"/>
                <a:gd name="connsiteX5" fmla="*/ 381972 w 1527888"/>
                <a:gd name="connsiteY5" fmla="*/ 1527888 h 1527888"/>
                <a:gd name="connsiteX6" fmla="*/ 381972 w 1527888"/>
                <a:gd name="connsiteY6" fmla="*/ 534761 h 1527888"/>
                <a:gd name="connsiteX7" fmla="*/ 0 w 1527888"/>
                <a:gd name="connsiteY7" fmla="*/ 534761 h 1527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7888" h="1527888">
                  <a:moveTo>
                    <a:pt x="993127" y="0"/>
                  </a:moveTo>
                  <a:lnTo>
                    <a:pt x="1527888" y="763944"/>
                  </a:lnTo>
                  <a:lnTo>
                    <a:pt x="993127" y="1527888"/>
                  </a:lnTo>
                  <a:lnTo>
                    <a:pt x="993127" y="1145916"/>
                  </a:lnTo>
                  <a:lnTo>
                    <a:pt x="0" y="1145916"/>
                  </a:lnTo>
                  <a:lnTo>
                    <a:pt x="0" y="381972"/>
                  </a:lnTo>
                  <a:lnTo>
                    <a:pt x="993127" y="381972"/>
                  </a:lnTo>
                  <a:lnTo>
                    <a:pt x="99312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42240" tIns="524212" rIns="409621" bIns="524212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000" dirty="0" smtClean="0">
                  <a:solidFill>
                    <a:schemeClr val="tx1"/>
                  </a:solidFill>
                </a:rPr>
                <a:t>серьезный</a:t>
              </a:r>
              <a:endParaRPr lang="ru-RU" sz="20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Скругленный прямоугольник 12"/>
          <p:cNvSpPr/>
          <p:nvPr/>
        </p:nvSpPr>
        <p:spPr>
          <a:xfrm>
            <a:off x="3383871" y="2384886"/>
            <a:ext cx="1944214" cy="3392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Властелин Колец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93703" y="4869157"/>
            <a:ext cx="2998177" cy="36004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Гордость и Предубеждение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345358" y="5877272"/>
            <a:ext cx="2549718" cy="36004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День Независимости</a:t>
            </a:r>
            <a:endParaRPr lang="ru-RU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5940152" y="4883416"/>
            <a:ext cx="2448272" cy="34578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Криминальное Чтиво</a:t>
            </a:r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472589" y="3573013"/>
            <a:ext cx="1147083" cy="36498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Анна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587891" y="5261012"/>
            <a:ext cx="1280253" cy="40735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Борис</a:t>
            </a:r>
            <a:endParaRPr lang="ru-RU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493703" y="2342983"/>
            <a:ext cx="1197977" cy="38117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Красотка</a:t>
            </a:r>
            <a:endParaRPr lang="ru-RU" dirty="0"/>
          </a:p>
        </p:txBody>
      </p:sp>
      <p:sp>
        <p:nvSpPr>
          <p:cNvPr id="20" name="Номер слайда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5</a:t>
            </a:fld>
            <a:endParaRPr lang="ru-RU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301987" y="2673351"/>
            <a:ext cx="2549718" cy="36988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Храброе Сердце</a:t>
            </a: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5372112" y="3178392"/>
            <a:ext cx="1240238" cy="3946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Сергей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513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Скрытые </a:t>
            </a:r>
            <a:r>
              <a:rPr lang="ru-RU" dirty="0" smtClean="0"/>
              <a:t>факторы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ru-RU" dirty="0" smtClean="0"/>
                  <a:t> факторов</a:t>
                </a:r>
                <a:endParaRPr lang="en-US" dirty="0" smtClean="0"/>
              </a:p>
              <a:p>
                <a:r>
                  <a:rPr lang="ru-RU" dirty="0" smtClean="0"/>
                  <a:t>Факторы объекта 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sup>
                    </m:sSup>
                  </m:oMath>
                </a14:m>
                <a:endParaRPr lang="ru-RU" dirty="0" smtClean="0"/>
              </a:p>
              <a:p>
                <a:r>
                  <a:rPr lang="ru-RU" dirty="0" smtClean="0"/>
                  <a:t>Факторы пользователя 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ru-RU" dirty="0" smtClean="0"/>
                  <a:t>Предположительная оценка </a:t>
                </a:r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𝑢𝑖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ru-RU" dirty="0" smtClean="0"/>
                  <a:t>Сингулярное разложение матрицы оценок позволяет получить факторы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41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теги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884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Скрытые факторы → Явные факторы → взвешенные связи между объектами</a:t>
            </a:r>
            <a:endParaRPr lang="ru-RU" dirty="0" smtClean="0"/>
          </a:p>
          <a:p>
            <a:r>
              <a:rPr lang="ru-RU" dirty="0" smtClean="0"/>
              <a:t>Сравниваются любые объекты</a:t>
            </a:r>
            <a:endParaRPr lang="ru-RU" dirty="0" smtClean="0"/>
          </a:p>
          <a:p>
            <a:r>
              <a:rPr lang="ru-RU" dirty="0" smtClean="0"/>
              <a:t>Добавление новых </a:t>
            </a:r>
            <a:r>
              <a:rPr lang="ru-RU" dirty="0" smtClean="0"/>
              <a:t>связей при пользовательской оценке</a:t>
            </a:r>
            <a:endParaRPr lang="ru-RU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7</a:t>
            </a:fld>
            <a:endParaRPr lang="ru-RU"/>
          </a:p>
        </p:txBody>
      </p:sp>
      <p:graphicFrame>
        <p:nvGraphicFramePr>
          <p:cNvPr id="12" name="Схема 11"/>
          <p:cNvGraphicFramePr/>
          <p:nvPr>
            <p:extLst>
              <p:ext uri="{D42A27DB-BD31-4B8C-83A1-F6EECF244321}">
                <p14:modId xmlns:p14="http://schemas.microsoft.com/office/powerpoint/2010/main" val="3650357648"/>
              </p:ext>
            </p:extLst>
          </p:nvPr>
        </p:nvGraphicFramePr>
        <p:xfrm>
          <a:off x="2627784" y="3933056"/>
          <a:ext cx="3888432" cy="20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955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</a:t>
            </a:r>
            <a:r>
              <a:rPr lang="ru-RU" dirty="0" smtClean="0"/>
              <a:t>объектов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dirty="0" smtClean="0"/>
                  <a:t>Объект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ru-RU" dirty="0" smtClean="0"/>
                  <a:t> связан </a:t>
                </a:r>
                <a:r>
                  <a:rPr lang="ru-RU" dirty="0" smtClean="0"/>
                  <a:t>с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i="1">
                            <a:latin typeface="Cambria Math"/>
                          </a:rPr>
                          <m:t>, …,  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ru-RU" dirty="0" smtClean="0"/>
                  <a:t>Вес </a:t>
                </a:r>
                <a:r>
                  <a:rPr lang="ru-RU" dirty="0" smtClean="0"/>
                  <a:t>связи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обозначим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ru-RU" dirty="0" smtClean="0"/>
                  <a:t>Относительный вес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p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w</m:t>
                    </m:r>
                    <m:d>
                      <m:dPr>
                        <m:ctrlPr>
                          <a:rPr lang="en-US" b="0" i="0" dirty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a</m:t>
                        </m:r>
                        <m:r>
                          <a:rPr lang="en-US" b="0" i="0" dirty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o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𝑊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) </m:t>
                            </m:r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r>
                  <a:rPr lang="ru-RU" dirty="0" smtClean="0"/>
                  <a:t>Метрика </a:t>
                </a:r>
                <a:r>
                  <a:rPr lang="ru-RU" dirty="0" smtClean="0"/>
                  <a:t>«похожести</a:t>
                </a:r>
                <a:r>
                  <a:rPr lang="ru-RU" dirty="0" smtClean="0"/>
                  <a:t>»</a:t>
                </a:r>
                <a:endParaRPr lang="ru-RU" dirty="0">
                  <a:latin typeface="Cambria Math"/>
                </a:endParaRPr>
              </a:p>
              <a:p>
                <a:pPr marL="0" indent="0">
                  <a:buNone/>
                </a:pPr>
                <a:endParaRPr lang="ru-RU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⋃</m:t>
                          </m:r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min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⁡</m:t>
                          </m:r>
                          <m:d>
                            <m:dPr>
                              <m:ctrlPr>
                                <a:rPr lang="ru-RU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𝑝𝑤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𝑝𝑤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),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  <a:blipFill rotWithShape="1">
                <a:blip r:embed="rId2"/>
                <a:stretch>
                  <a:fillRect l="-1481" t="-7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92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Качество рекомендаций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Данные </a:t>
            </a:r>
            <a:r>
              <a:rPr lang="en-US" dirty="0" err="1" smtClean="0"/>
              <a:t>MovieLens</a:t>
            </a:r>
            <a:endParaRPr lang="ru-RU" dirty="0" smtClean="0"/>
          </a:p>
          <a:p>
            <a:pPr lvl="1"/>
            <a:r>
              <a:rPr lang="ru-RU" dirty="0" smtClean="0"/>
              <a:t>1 000 000 рейтингов</a:t>
            </a:r>
            <a:endParaRPr lang="en-US" dirty="0" smtClean="0"/>
          </a:p>
          <a:p>
            <a:pPr lvl="1"/>
            <a:r>
              <a:rPr lang="en-US" dirty="0" smtClean="0"/>
              <a:t>6</a:t>
            </a:r>
            <a:r>
              <a:rPr lang="ru-RU" dirty="0" smtClean="0"/>
              <a:t> </a:t>
            </a:r>
            <a:r>
              <a:rPr lang="en-US" dirty="0" smtClean="0"/>
              <a:t>0</a:t>
            </a:r>
            <a:r>
              <a:rPr lang="ru-RU" dirty="0" smtClean="0"/>
              <a:t>0</a:t>
            </a:r>
            <a:r>
              <a:rPr lang="en-US" dirty="0" smtClean="0"/>
              <a:t>0 </a:t>
            </a:r>
            <a:r>
              <a:rPr lang="ru-RU" dirty="0" smtClean="0"/>
              <a:t>пользователей</a:t>
            </a:r>
          </a:p>
          <a:p>
            <a:pPr lvl="1"/>
            <a:r>
              <a:rPr lang="ru-RU" dirty="0" smtClean="0"/>
              <a:t>100 000 </a:t>
            </a:r>
            <a:r>
              <a:rPr lang="ru-RU" dirty="0" smtClean="0"/>
              <a:t>ключевых слов</a:t>
            </a:r>
            <a:endParaRPr lang="ru-RU" dirty="0" smtClean="0"/>
          </a:p>
          <a:p>
            <a:pPr lvl="1"/>
            <a:r>
              <a:rPr lang="ru-RU" dirty="0" smtClean="0"/>
              <a:t>3 900 фильмов</a:t>
            </a:r>
            <a:endParaRPr lang="en-US" dirty="0"/>
          </a:p>
          <a:p>
            <a:r>
              <a:rPr lang="ru-RU" dirty="0" smtClean="0"/>
              <a:t>Методика</a:t>
            </a:r>
          </a:p>
          <a:p>
            <a:pPr lvl="1"/>
            <a:r>
              <a:rPr lang="ru-RU" dirty="0" smtClean="0"/>
              <a:t>Обучающий набор: 80%, проверочный: 20%</a:t>
            </a:r>
          </a:p>
          <a:p>
            <a:pPr lvl="1"/>
            <a:r>
              <a:rPr lang="ru-RU" dirty="0" smtClean="0"/>
              <a:t>Измерение средней квадратичной ошибки</a:t>
            </a: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54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2671</TotalTime>
  <Words>472</Words>
  <Application>Microsoft Office PowerPoint</Application>
  <PresentationFormat>Экран (4:3)</PresentationFormat>
  <Paragraphs>109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Рекомендательные системы на основе вложенных тегов</vt:lpstr>
      <vt:lpstr>Рекомендательные системы</vt:lpstr>
      <vt:lpstr>Контентные методики</vt:lpstr>
      <vt:lpstr>Совместная фильтрация</vt:lpstr>
      <vt:lpstr>Скрытые факторы</vt:lpstr>
      <vt:lpstr>Скрытые факторы</vt:lpstr>
      <vt:lpstr>Вложенные теги</vt:lpstr>
      <vt:lpstr>Сравнение объектов</vt:lpstr>
      <vt:lpstr>Качество рекомендаций</vt:lpstr>
      <vt:lpstr>Качество рекомендаций</vt:lpstr>
      <vt:lpstr>Прототип</vt:lpstr>
      <vt:lpstr>Преимущества</vt:lpstr>
      <vt:lpstr>Выводы</vt:lpstr>
      <vt:lpstr>Вопросы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рекомендательной системы на основе вложенных тегов в качестве абстракции над произвольным типом данных</dc:title>
  <dc:creator>Anton Chebotaev</dc:creator>
  <cp:lastModifiedBy>Anton Chebotaev</cp:lastModifiedBy>
  <cp:revision>50</cp:revision>
  <dcterms:created xsi:type="dcterms:W3CDTF">2011-04-11T19:14:05Z</dcterms:created>
  <dcterms:modified xsi:type="dcterms:W3CDTF">2011-05-04T19:02:25Z</dcterms:modified>
</cp:coreProperties>
</file>