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Tomorrow" panose="020B0604020202020204" charset="0"/>
      <p:regular r:id="rId8"/>
    </p:embeddedFont>
    <p:embeddedFont>
      <p:font typeface="Tomorrow Semi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31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286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Alan Turing: Architect of the Digital Age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08634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Alan Turing was a brilliant British mathematician and computer scientist. His work laid the groundwork for modern computing and artificial intelligence. Despite his immense contributions, he faced tragic persecution. Turing's story is a powerful reminder of the importance of acceptance and recognizing true genius.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92235"/>
            <a:ext cx="115340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Breaking the Enigma: A War Hero's Code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67990"/>
            <a:ext cx="29233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The Bombe Machine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4913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During World War II, Turing designed the Bombe machine.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7901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electromechanical device helped break the German Enigma code. It could test 158 quadrillion settings.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29679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Impact on the War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54913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It's estimated the codebreaking shortened the war by 2-4 years.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47901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His work saved millions of lives.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33951" y="5919192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Sometimes it is the people no one imagines anything of who do the things that no one can imagine.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5664041"/>
            <a:ext cx="30480" cy="873204"/>
          </a:xfrm>
          <a:prstGeom prst="rect">
            <a:avLst/>
          </a:prstGeom>
          <a:solidFill>
            <a:srgbClr val="E1E1DF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889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0913" y="2792492"/>
            <a:ext cx="12239268" cy="572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The Turing Machine: Blueprint for Modern Computing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13" y="3639383"/>
            <a:ext cx="915591" cy="10987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31181" y="3822502"/>
            <a:ext cx="2288977" cy="286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The Concept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1831181" y="4218384"/>
            <a:ext cx="12158305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Turing created an abstract model of computation.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13" y="4738092"/>
            <a:ext cx="915591" cy="109870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31181" y="4921210"/>
            <a:ext cx="2288977" cy="286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Elements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1831181" y="5317093"/>
            <a:ext cx="12158305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 consisted of an infinite tape and a read/write head.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913" y="5836801"/>
            <a:ext cx="915591" cy="109870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31181" y="6019919"/>
            <a:ext cx="2784277" cy="286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Theoretical Significance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1831181" y="6415802"/>
            <a:ext cx="12158305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 laid the foundation for the limits of computation and algorithms.</a:t>
            </a:r>
            <a:endParaRPr lang="en-US" sz="1400" dirty="0"/>
          </a:p>
        </p:txBody>
      </p:sp>
      <p:sp>
        <p:nvSpPr>
          <p:cNvPr id="13" name="Text 7"/>
          <p:cNvSpPr/>
          <p:nvPr/>
        </p:nvSpPr>
        <p:spPr>
          <a:xfrm>
            <a:off x="640913" y="7141488"/>
            <a:ext cx="13348573" cy="5857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All modern computers are based on Turing's conceptual model. This innovative concept was developed in 1936, long before the first electronic computers existed.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9947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Artificial Intelligence Pioneer: The Turing Test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25719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050983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The Test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3257193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912304" y="4050983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Machine</a:t>
            </a:r>
            <a:endParaRPr lang="en-US" sz="22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3257193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1544538" y="4050983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Human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6280190" y="466046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Turing proposed a test for machine intelligence. Can a machine convince a human it is also human? This remains a benchmark and debate topic in AI.</a:t>
            </a: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6280190" y="600432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 2014, "Eugene Goostman" passed the Turing Test at the Royal Society.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2453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Legacy and Recognition: A Pioneer Remembered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3740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7017306" y="3037403"/>
            <a:ext cx="35946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Persecution and Apology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52782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Turing faced prosecution for his homosexuality.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017306" y="402681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He received an official posthumous pardon in 2013.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48716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017306" y="48716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The Turing Award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7017306" y="536209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highest distinction in computer science.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017306" y="586109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 is equivalent to the Nobel Prize.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280190" y="647914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Let us reflect on Turing’s contributions. Remember the importance of inclusivity in STEM fields. Support future generations of innovators.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338</Words>
  <Application>Microsoft Office PowerPoint</Application>
  <PresentationFormat>Custom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Tomorrow Semi Bold</vt:lpstr>
      <vt:lpstr>Tomorrow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321.19</cp:lastModifiedBy>
  <cp:revision>1</cp:revision>
  <dcterms:created xsi:type="dcterms:W3CDTF">2025-03-22T08:03:55Z</dcterms:created>
  <dcterms:modified xsi:type="dcterms:W3CDTF">2025-03-22T08:05:24Z</dcterms:modified>
</cp:coreProperties>
</file>