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440" r:id="rId2"/>
  </p:sldIdLst>
  <p:sldSz cx="17557750" cy="987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14" userDrawn="1">
          <p15:clr>
            <a:srgbClr val="A4A3A4"/>
          </p15:clr>
        </p15:guide>
        <p15:guide id="2" pos="10338" userDrawn="1">
          <p15:clr>
            <a:srgbClr val="A4A3A4"/>
          </p15:clr>
        </p15:guide>
        <p15:guide id="3" pos="722" userDrawn="1">
          <p15:clr>
            <a:srgbClr val="A4A3A4"/>
          </p15:clr>
        </p15:guide>
        <p15:guide id="4" orient="horz" pos="706" userDrawn="1">
          <p15:clr>
            <a:srgbClr val="A4A3A4"/>
          </p15:clr>
        </p15:guide>
        <p15:guide id="5" pos="5530" userDrawn="1">
          <p15:clr>
            <a:srgbClr val="A4A3A4"/>
          </p15:clr>
        </p15:guide>
        <p15:guide id="6" orient="horz" pos="31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Moulin Ferreira Moura Silva" initials="HMFMS" lastIdx="2" clrIdx="0">
    <p:extLst>
      <p:ext uri="{19B8F6BF-5375-455C-9EA6-DF929625EA0E}">
        <p15:presenceInfo xmlns:p15="http://schemas.microsoft.com/office/powerpoint/2012/main" userId="S-1-5-21-1015545054-2933268196-2888503462-51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5B"/>
    <a:srgbClr val="092D74"/>
    <a:srgbClr val="00B0F0"/>
    <a:srgbClr val="009EDB"/>
    <a:srgbClr val="FC5252"/>
    <a:srgbClr val="F2F2F2"/>
    <a:srgbClr val="DF6613"/>
    <a:srgbClr val="0000CC"/>
    <a:srgbClr val="102B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394" autoAdjust="0"/>
  </p:normalViewPr>
  <p:slideViewPr>
    <p:cSldViewPr snapToGrid="0" showGuides="1">
      <p:cViewPr varScale="1">
        <p:scale>
          <a:sx n="47" d="100"/>
          <a:sy n="47" d="100"/>
        </p:scale>
        <p:origin x="964" y="48"/>
      </p:cViewPr>
      <p:guideLst>
        <p:guide orient="horz" pos="5514"/>
        <p:guide pos="10338"/>
        <p:guide pos="722"/>
        <p:guide orient="horz" pos="706"/>
        <p:guide pos="5530"/>
        <p:guide orient="horz" pos="311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19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9E9D7-56BD-4082-BEE9-F92DFF8D6B0B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1EFB-9539-4625-872B-887CEB5D08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0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15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719" y="1615995"/>
            <a:ext cx="13168313" cy="3437702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719" y="5186268"/>
            <a:ext cx="13168313" cy="2383991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277" indent="0" algn="ctr">
              <a:buNone/>
              <a:defRPr sz="2880"/>
            </a:lvl2pPr>
            <a:lvl3pPr marL="1316553" indent="0" algn="ctr">
              <a:buNone/>
              <a:defRPr sz="2592"/>
            </a:lvl3pPr>
            <a:lvl4pPr marL="1974830" indent="0" algn="ctr">
              <a:buNone/>
              <a:defRPr sz="2304"/>
            </a:lvl4pPr>
            <a:lvl5pPr marL="2633106" indent="0" algn="ctr">
              <a:buNone/>
              <a:defRPr sz="2304"/>
            </a:lvl5pPr>
            <a:lvl6pPr marL="3291383" indent="0" algn="ctr">
              <a:buNone/>
              <a:defRPr sz="2304"/>
            </a:lvl6pPr>
            <a:lvl7pPr marL="3949659" indent="0" algn="ctr">
              <a:buNone/>
              <a:defRPr sz="2304"/>
            </a:lvl7pPr>
            <a:lvl8pPr marL="4607936" indent="0" algn="ctr">
              <a:buNone/>
              <a:defRPr sz="2304"/>
            </a:lvl8pPr>
            <a:lvl9pPr marL="5266212" indent="0" algn="ctr">
              <a:buNone/>
              <a:defRPr sz="23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5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7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4765" y="525713"/>
            <a:ext cx="3785890" cy="836797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7095" y="525713"/>
            <a:ext cx="11138198" cy="836797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9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951" y="2461707"/>
            <a:ext cx="15143559" cy="4107413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951" y="6607978"/>
            <a:ext cx="15143559" cy="2159991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1pPr>
            <a:lvl2pPr marL="65827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553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83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10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38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65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793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212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2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095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8611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0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2" y="525713"/>
            <a:ext cx="15143559" cy="19085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383" y="2420563"/>
            <a:ext cx="742775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383" y="3606844"/>
            <a:ext cx="742775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8611" y="2420563"/>
            <a:ext cx="746433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8611" y="3606844"/>
            <a:ext cx="746433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2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0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331" y="1421710"/>
            <a:ext cx="8888611" cy="7017117"/>
          </a:xfrm>
        </p:spPr>
        <p:txBody>
          <a:bodyPr/>
          <a:lstStyle>
            <a:lvl1pPr>
              <a:defRPr sz="4607"/>
            </a:lvl1pPr>
            <a:lvl2pPr>
              <a:defRPr sz="4031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4331" y="1421710"/>
            <a:ext cx="8888611" cy="7017117"/>
          </a:xfrm>
        </p:spPr>
        <p:txBody>
          <a:bodyPr anchor="t"/>
          <a:lstStyle>
            <a:lvl1pPr marL="0" indent="0">
              <a:buNone/>
              <a:defRPr sz="4607"/>
            </a:lvl1pPr>
            <a:lvl2pPr marL="658277" indent="0">
              <a:buNone/>
              <a:defRPr sz="4031"/>
            </a:lvl2pPr>
            <a:lvl3pPr marL="1316553" indent="0">
              <a:buNone/>
              <a:defRPr sz="3456"/>
            </a:lvl3pPr>
            <a:lvl4pPr marL="1974830" indent="0">
              <a:buNone/>
              <a:defRPr sz="2880"/>
            </a:lvl4pPr>
            <a:lvl5pPr marL="2633106" indent="0">
              <a:buNone/>
              <a:defRPr sz="2880"/>
            </a:lvl5pPr>
            <a:lvl6pPr marL="3291383" indent="0">
              <a:buNone/>
              <a:defRPr sz="2880"/>
            </a:lvl6pPr>
            <a:lvl7pPr marL="3949659" indent="0">
              <a:buNone/>
              <a:defRPr sz="2880"/>
            </a:lvl7pPr>
            <a:lvl8pPr marL="4607936" indent="0">
              <a:buNone/>
              <a:defRPr sz="2880"/>
            </a:lvl8pPr>
            <a:lvl9pPr marL="5266212" indent="0">
              <a:buNone/>
              <a:defRPr sz="288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7096" y="525713"/>
            <a:ext cx="15143559" cy="190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96" y="2628562"/>
            <a:ext cx="15143559" cy="626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095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D323-0964-4383-BE42-EA851481D238}" type="datetimeFigureOut">
              <a:rPr lang="pt-BR" smtClean="0"/>
              <a:pPr/>
              <a:t>22/03/2023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6005" y="9151968"/>
            <a:ext cx="5925741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00161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8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316553" rtl="0" eaLnBrk="1" latinLnBrk="0" hangingPunct="1">
        <a:lnSpc>
          <a:spcPct val="90000"/>
        </a:lnSpc>
        <a:spcBef>
          <a:spcPct val="0"/>
        </a:spcBef>
        <a:buNone/>
        <a:defRPr sz="6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38" indent="-329138" algn="l" defTabSz="1316553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1" kern="1200">
          <a:solidFill>
            <a:schemeClr val="tx1"/>
          </a:solidFill>
          <a:latin typeface="+mn-lt"/>
          <a:ea typeface="+mn-ea"/>
          <a:cs typeface="+mn-cs"/>
        </a:defRPr>
      </a:lvl1pPr>
      <a:lvl2pPr marL="98741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69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396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24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52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879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074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35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277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55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83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10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38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659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793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212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23785"/>
              </p:ext>
            </p:extLst>
          </p:nvPr>
        </p:nvGraphicFramePr>
        <p:xfrm>
          <a:off x="1147860" y="3019660"/>
          <a:ext cx="15297692" cy="640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1/Fev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26/Mar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16/Abr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1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do datasets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Otavio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Introdução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Adrieli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Objetivo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Cronograma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Liliane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Caroline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final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1064774"/>
            <a:ext cx="424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881509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713633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2006223" y="3795567"/>
            <a:ext cx="216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65266"/>
            <a:ext cx="162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3244178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3562603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ED584F-315B-3590-B5AD-F1E706CC891E}"/>
              </a:ext>
            </a:extLst>
          </p:cNvPr>
          <p:cNvGrpSpPr/>
          <p:nvPr/>
        </p:nvGrpSpPr>
        <p:grpSpPr>
          <a:xfrm>
            <a:off x="13751019" y="3740973"/>
            <a:ext cx="400418" cy="5480337"/>
            <a:chOff x="15798183" y="3809213"/>
            <a:chExt cx="400418" cy="5480337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A44AEA6D-F5F3-8303-2290-B0AEE36CCAC8}"/>
                </a:ext>
              </a:extLst>
            </p:cNvPr>
            <p:cNvGrpSpPr/>
            <p:nvPr/>
          </p:nvGrpSpPr>
          <p:grpSpPr>
            <a:xfrm>
              <a:off x="15798183" y="3809213"/>
              <a:ext cx="360000" cy="360000"/>
              <a:chOff x="12285831" y="6864212"/>
              <a:chExt cx="216000" cy="216000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D708E1CC-2D44-2DA3-A5AD-39781159A96E}"/>
                  </a:ext>
                </a:extLst>
              </p:cNvPr>
              <p:cNvSpPr/>
              <p:nvPr/>
            </p:nvSpPr>
            <p:spPr>
              <a:xfrm>
                <a:off x="12285831" y="6864212"/>
                <a:ext cx="216000" cy="216000"/>
              </a:xfrm>
              <a:prstGeom prst="roundRect">
                <a:avLst/>
              </a:prstGeom>
              <a:solidFill>
                <a:srgbClr val="092D74"/>
              </a:solidFill>
              <a:ln w="28575">
                <a:solidFill>
                  <a:srgbClr val="092D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/>
              </a:p>
            </p:txBody>
          </p:sp>
          <p:pic>
            <p:nvPicPr>
              <p:cNvPr id="33" name="Imagem 32">
                <a:extLst>
                  <a:ext uri="{FF2B5EF4-FFF2-40B4-BE49-F238E27FC236}">
                    <a16:creationId xmlns:a16="http://schemas.microsoft.com/office/drawing/2014/main" id="{EDC9890D-0FD3-828F-3846-EC4EFC7E1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12335499" y="6905624"/>
                <a:ext cx="114442" cy="128558"/>
              </a:xfrm>
              <a:prstGeom prst="rect">
                <a:avLst/>
              </a:prstGeom>
            </p:spPr>
          </p:pic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1D8DE817-CF05-D350-3ADD-C7005F8FC253}"/>
                </a:ext>
              </a:extLst>
            </p:cNvPr>
            <p:cNvGrpSpPr/>
            <p:nvPr/>
          </p:nvGrpSpPr>
          <p:grpSpPr>
            <a:xfrm>
              <a:off x="15811092" y="4699266"/>
              <a:ext cx="360000" cy="360000"/>
              <a:chOff x="12285831" y="6864212"/>
              <a:chExt cx="216000" cy="216000"/>
            </a:xfrm>
          </p:grpSpPr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379B2033-7A2C-0B31-85BE-3C0892868F92}"/>
                  </a:ext>
                </a:extLst>
              </p:cNvPr>
              <p:cNvSpPr/>
              <p:nvPr/>
            </p:nvSpPr>
            <p:spPr>
              <a:xfrm>
                <a:off x="12285831" y="6864212"/>
                <a:ext cx="216000" cy="216000"/>
              </a:xfrm>
              <a:prstGeom prst="roundRect">
                <a:avLst/>
              </a:prstGeom>
              <a:solidFill>
                <a:srgbClr val="092D74"/>
              </a:solidFill>
              <a:ln w="28575">
                <a:solidFill>
                  <a:srgbClr val="092D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/>
              </a:p>
            </p:txBody>
          </p:sp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D40A0689-0D9C-7585-A88A-A2F024688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12335499" y="6905624"/>
                <a:ext cx="114442" cy="128558"/>
              </a:xfrm>
              <a:prstGeom prst="rect">
                <a:avLst/>
              </a:prstGeom>
            </p:spPr>
          </p:pic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E606A140-324D-ACEB-7CAA-059ACA0951F0}"/>
                </a:ext>
              </a:extLst>
            </p:cNvPr>
            <p:cNvGrpSpPr/>
            <p:nvPr/>
          </p:nvGrpSpPr>
          <p:grpSpPr>
            <a:xfrm>
              <a:off x="15818718" y="5532500"/>
              <a:ext cx="360000" cy="360000"/>
              <a:chOff x="12285831" y="6864212"/>
              <a:chExt cx="216000" cy="216000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784C4148-8808-4C39-E955-0E2A19321844}"/>
                  </a:ext>
                </a:extLst>
              </p:cNvPr>
              <p:cNvSpPr/>
              <p:nvPr/>
            </p:nvSpPr>
            <p:spPr>
              <a:xfrm>
                <a:off x="12285831" y="6864212"/>
                <a:ext cx="216000" cy="216000"/>
              </a:xfrm>
              <a:prstGeom prst="roundRect">
                <a:avLst/>
              </a:prstGeom>
              <a:solidFill>
                <a:srgbClr val="092D74"/>
              </a:solidFill>
              <a:ln w="28575">
                <a:solidFill>
                  <a:srgbClr val="092D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/>
              </a:p>
            </p:txBody>
          </p:sp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4A4DA460-4C33-CE76-ED5A-98DBC7A46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12335499" y="6905624"/>
                <a:ext cx="114442" cy="128558"/>
              </a:xfrm>
              <a:prstGeom prst="rect">
                <a:avLst/>
              </a:prstGeom>
            </p:spPr>
          </p:pic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C6259B6-9890-9075-5DE7-C3EE9D869B23}"/>
                </a:ext>
              </a:extLst>
            </p:cNvPr>
            <p:cNvGrpSpPr/>
            <p:nvPr/>
          </p:nvGrpSpPr>
          <p:grpSpPr>
            <a:xfrm>
              <a:off x="15807066" y="6369296"/>
              <a:ext cx="360000" cy="360000"/>
              <a:chOff x="12285831" y="6864212"/>
              <a:chExt cx="216000" cy="216000"/>
            </a:xfrm>
          </p:grpSpPr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BCA8CB32-6301-2DE2-5832-52DD2221BF50}"/>
                  </a:ext>
                </a:extLst>
              </p:cNvPr>
              <p:cNvSpPr/>
              <p:nvPr/>
            </p:nvSpPr>
            <p:spPr>
              <a:xfrm>
                <a:off x="12285831" y="6864212"/>
                <a:ext cx="216000" cy="216000"/>
              </a:xfrm>
              <a:prstGeom prst="roundRect">
                <a:avLst/>
              </a:prstGeom>
              <a:solidFill>
                <a:srgbClr val="092D74"/>
              </a:solidFill>
              <a:ln w="28575">
                <a:solidFill>
                  <a:srgbClr val="092D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/>
              </a:p>
            </p:txBody>
          </p:sp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60051F46-2A80-B22B-1432-8389FF9A8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12335499" y="6905624"/>
                <a:ext cx="114442" cy="128558"/>
              </a:xfrm>
              <a:prstGeom prst="rect">
                <a:avLst/>
              </a:prstGeom>
            </p:spPr>
          </p:pic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8956B4BE-47C9-3E85-459B-F17854DFB51A}"/>
                </a:ext>
              </a:extLst>
            </p:cNvPr>
            <p:cNvGrpSpPr/>
            <p:nvPr/>
          </p:nvGrpSpPr>
          <p:grpSpPr>
            <a:xfrm>
              <a:off x="15807066" y="7223576"/>
              <a:ext cx="360000" cy="360000"/>
              <a:chOff x="12285831" y="6864212"/>
              <a:chExt cx="216000" cy="216000"/>
            </a:xfrm>
          </p:grpSpPr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07AAE5E6-638F-E143-1A60-D2EFECD47FCC}"/>
                  </a:ext>
                </a:extLst>
              </p:cNvPr>
              <p:cNvSpPr/>
              <p:nvPr/>
            </p:nvSpPr>
            <p:spPr>
              <a:xfrm>
                <a:off x="12285831" y="6864212"/>
                <a:ext cx="216000" cy="216000"/>
              </a:xfrm>
              <a:prstGeom prst="roundRect">
                <a:avLst/>
              </a:prstGeom>
              <a:solidFill>
                <a:srgbClr val="092D74"/>
              </a:solidFill>
              <a:ln w="28575">
                <a:solidFill>
                  <a:srgbClr val="092D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/>
              </a:p>
            </p:txBody>
          </p:sp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B264A554-523B-8A29-CCA5-1131FD2C9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12335499" y="6905624"/>
                <a:ext cx="114442" cy="128558"/>
              </a:xfrm>
              <a:prstGeom prst="rect">
                <a:avLst/>
              </a:prstGeom>
            </p:spPr>
          </p:pic>
        </p:grp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0664B9B0-FF52-045A-E7E9-EF75FF8E63A1}"/>
                </a:ext>
              </a:extLst>
            </p:cNvPr>
            <p:cNvGrpSpPr/>
            <p:nvPr/>
          </p:nvGrpSpPr>
          <p:grpSpPr>
            <a:xfrm>
              <a:off x="15838601" y="8009807"/>
              <a:ext cx="360000" cy="360000"/>
              <a:chOff x="12285831" y="6864212"/>
              <a:chExt cx="216000" cy="216000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8DC92627-76FE-DFE8-6150-24C81CD2B06D}"/>
                  </a:ext>
                </a:extLst>
              </p:cNvPr>
              <p:cNvSpPr/>
              <p:nvPr/>
            </p:nvSpPr>
            <p:spPr>
              <a:xfrm>
                <a:off x="12285831" y="6864212"/>
                <a:ext cx="216000" cy="216000"/>
              </a:xfrm>
              <a:prstGeom prst="roundRect">
                <a:avLst/>
              </a:prstGeom>
              <a:solidFill>
                <a:srgbClr val="092D74"/>
              </a:solidFill>
              <a:ln w="28575">
                <a:solidFill>
                  <a:srgbClr val="092D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/>
              </a:p>
            </p:txBody>
          </p:sp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A74CA045-773E-6E2B-B20B-F876927C9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12335499" y="6905624"/>
                <a:ext cx="114442" cy="128558"/>
              </a:xfrm>
              <a:prstGeom prst="rect">
                <a:avLst/>
              </a:prstGeom>
            </p:spPr>
          </p:pic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8B282624-6968-1F1A-9DC9-047C68CCB9F8}"/>
                </a:ext>
              </a:extLst>
            </p:cNvPr>
            <p:cNvGrpSpPr/>
            <p:nvPr/>
          </p:nvGrpSpPr>
          <p:grpSpPr>
            <a:xfrm>
              <a:off x="15823448" y="8929550"/>
              <a:ext cx="360000" cy="360000"/>
              <a:chOff x="12285831" y="6864212"/>
              <a:chExt cx="216000" cy="216000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562787D-5757-7B42-D70D-110D2F339395}"/>
                  </a:ext>
                </a:extLst>
              </p:cNvPr>
              <p:cNvSpPr/>
              <p:nvPr/>
            </p:nvSpPr>
            <p:spPr>
              <a:xfrm>
                <a:off x="12285831" y="6864212"/>
                <a:ext cx="216000" cy="216000"/>
              </a:xfrm>
              <a:prstGeom prst="roundRect">
                <a:avLst/>
              </a:prstGeom>
              <a:solidFill>
                <a:srgbClr val="092D74"/>
              </a:solidFill>
              <a:ln w="28575">
                <a:solidFill>
                  <a:srgbClr val="092D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/>
              </a:p>
            </p:txBody>
          </p:sp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99C8AB7B-86AA-7118-C7D7-4F7A59846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12335499" y="6905624"/>
                <a:ext cx="114442" cy="128558"/>
              </a:xfrm>
              <a:prstGeom prst="rect">
                <a:avLst/>
              </a:prstGeom>
            </p:spPr>
          </p:pic>
        </p:grpSp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</p:spTree>
    <p:extLst>
      <p:ext uri="{BB962C8B-B14F-4D97-AF65-F5344CB8AC3E}">
        <p14:creationId xmlns:p14="http://schemas.microsoft.com/office/powerpoint/2010/main" val="29798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17569</TotalTime>
  <Words>99</Words>
  <Application>Microsoft Office PowerPoint</Application>
  <PresentationFormat>Personalizar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Josimar de Barros Pereira</dc:creator>
  <cp:lastModifiedBy>Liliane Goncalves de Brito Ferraz</cp:lastModifiedBy>
  <cp:revision>1421</cp:revision>
  <dcterms:created xsi:type="dcterms:W3CDTF">2018-12-18T12:58:04Z</dcterms:created>
  <dcterms:modified xsi:type="dcterms:W3CDTF">2023-03-22T03:47:34Z</dcterms:modified>
</cp:coreProperties>
</file>