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440" r:id="rId2"/>
    <p:sldId id="1441" r:id="rId3"/>
    <p:sldId id="1442" r:id="rId4"/>
    <p:sldId id="1443" r:id="rId5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63" d="100"/>
          <a:sy n="63" d="100"/>
        </p:scale>
        <p:origin x="546" y="84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84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3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77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22/05/2023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09645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datasets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Introdução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Caroline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Pesquisa Istambul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57173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890155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82020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874585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97534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2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Proposta de Solução Analítica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Problema do Estudo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Pensamento Computacional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Metadados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 / 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Análise Exploratória de 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92631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6290455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96638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CEFA197D-2C80-D14F-E86C-162C045D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6007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3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Storytelling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Narrativa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 / Adrieli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Visualização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7113671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7477816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6072831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633572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CCC7ACC9-59DB-CFAA-A080-C2886785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09194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4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Conclusão</a:t>
                      </a:r>
                    </a:p>
                    <a:p>
                      <a:pPr marL="0" marR="0" lvl="0" indent="0" algn="l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 / 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Vídeo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Código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 / 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 / 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8851031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9215176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6072831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633572" y="8010586"/>
            <a:ext cx="1581604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CCC7ACC9-59DB-CFAA-A080-C2886785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17796</TotalTime>
  <Words>420</Words>
  <Application>Microsoft Office PowerPoint</Application>
  <PresentationFormat>Personalizar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1435</cp:revision>
  <dcterms:created xsi:type="dcterms:W3CDTF">2018-12-18T12:58:04Z</dcterms:created>
  <dcterms:modified xsi:type="dcterms:W3CDTF">2023-05-23T02:50:54Z</dcterms:modified>
</cp:coreProperties>
</file>