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1444" r:id="rId2"/>
    <p:sldId id="1440" r:id="rId3"/>
    <p:sldId id="1445" r:id="rId4"/>
    <p:sldId id="1446" r:id="rId5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4" userDrawn="1">
          <p15:clr>
            <a:srgbClr val="A4A3A4"/>
          </p15:clr>
        </p15:guide>
        <p15:guide id="2" pos="10338" userDrawn="1">
          <p15:clr>
            <a:srgbClr val="A4A3A4"/>
          </p15:clr>
        </p15:guide>
        <p15:guide id="3" pos="72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6" orient="horz" pos="3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oulin Ferreira Moura Silva" initials="HMFMS" lastIdx="2" clrIdx="0">
    <p:extLst>
      <p:ext uri="{19B8F6BF-5375-455C-9EA6-DF929625EA0E}">
        <p15:presenceInfo xmlns:p15="http://schemas.microsoft.com/office/powerpoint/2012/main" userId="S-1-5-21-1015545054-2933268196-2888503462-5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5B"/>
    <a:srgbClr val="092D74"/>
    <a:srgbClr val="00B0F0"/>
    <a:srgbClr val="009EDB"/>
    <a:srgbClr val="FC5252"/>
    <a:srgbClr val="F2F2F2"/>
    <a:srgbClr val="DF6613"/>
    <a:srgbClr val="0000CC"/>
    <a:srgbClr val="102B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394" autoAdjust="0"/>
  </p:normalViewPr>
  <p:slideViewPr>
    <p:cSldViewPr snapToGrid="0" showGuides="1">
      <p:cViewPr varScale="1">
        <p:scale>
          <a:sx n="47" d="100"/>
          <a:sy n="47" d="100"/>
        </p:scale>
        <p:origin x="964" y="48"/>
      </p:cViewPr>
      <p:guideLst>
        <p:guide orient="horz" pos="5514"/>
        <p:guide pos="10338"/>
        <p:guide pos="722"/>
        <p:guide orient="horz" pos="706"/>
        <p:guide pos="5530"/>
        <p:guide orient="horz" pos="31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19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E9D7-56BD-4082-BEE9-F92DFF8D6B0B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1EFB-9539-4625-872B-887CEB5D0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79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2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6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323-0964-4383-BE42-EA851481D238}" type="datetimeFigureOut">
              <a:rPr lang="pt-BR" smtClean="0"/>
              <a:pPr/>
              <a:t>08/10/2023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/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02/Out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1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do grupo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da Organização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Área de Atuação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Objetivo e Metas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Cronograma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Revisão final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3626322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3944747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001123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31477"/>
              </p:ext>
            </p:extLst>
          </p:nvPr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2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de bibliotecas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Criação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Análise Exploratória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Tratamento de 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Referência Bibliográfica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Acurácia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Liliane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48241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580084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001123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40420"/>
              </p:ext>
            </p:extLst>
          </p:nvPr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3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Método analítico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Medidas de Acurácia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Resultados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Storytelling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Liliane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182253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48241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580084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9193"/>
              </p:ext>
            </p:extLst>
          </p:nvPr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4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Relatório técnico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Apresentação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Storytelling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Vídeo de apresentação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Liliane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40211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72062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40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48241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580084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17993</TotalTime>
  <Words>416</Words>
  <Application>Microsoft Office PowerPoint</Application>
  <PresentationFormat>Personalizar</PresentationFormat>
  <Paragraphs>114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Josimar de Barros Pereira</dc:creator>
  <cp:lastModifiedBy>Liliane Goncalves de Brito Ferraz</cp:lastModifiedBy>
  <cp:revision>1445</cp:revision>
  <dcterms:created xsi:type="dcterms:W3CDTF">2018-12-18T12:58:04Z</dcterms:created>
  <dcterms:modified xsi:type="dcterms:W3CDTF">2023-10-08T13:34:09Z</dcterms:modified>
</cp:coreProperties>
</file>