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1444" r:id="rId2"/>
    <p:sldId id="1440" r:id="rId3"/>
    <p:sldId id="1445" r:id="rId4"/>
    <p:sldId id="1446" r:id="rId5"/>
  </p:sldIdLst>
  <p:sldSz cx="17557750" cy="98742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514" userDrawn="1">
          <p15:clr>
            <a:srgbClr val="A4A3A4"/>
          </p15:clr>
        </p15:guide>
        <p15:guide id="2" pos="10338" userDrawn="1">
          <p15:clr>
            <a:srgbClr val="A4A3A4"/>
          </p15:clr>
        </p15:guide>
        <p15:guide id="3" pos="722" userDrawn="1">
          <p15:clr>
            <a:srgbClr val="A4A3A4"/>
          </p15:clr>
        </p15:guide>
        <p15:guide id="4" orient="horz" pos="706" userDrawn="1">
          <p15:clr>
            <a:srgbClr val="A4A3A4"/>
          </p15:clr>
        </p15:guide>
        <p15:guide id="5" pos="5530" userDrawn="1">
          <p15:clr>
            <a:srgbClr val="A4A3A4"/>
          </p15:clr>
        </p15:guide>
        <p15:guide id="6" orient="horz" pos="311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ugo Moulin Ferreira Moura Silva" initials="HMFMS" lastIdx="2" clrIdx="0">
    <p:extLst>
      <p:ext uri="{19B8F6BF-5375-455C-9EA6-DF929625EA0E}">
        <p15:presenceInfo xmlns:p15="http://schemas.microsoft.com/office/powerpoint/2012/main" userId="S-1-5-21-1015545054-2933268196-2888503462-5116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85B"/>
    <a:srgbClr val="092D74"/>
    <a:srgbClr val="00B0F0"/>
    <a:srgbClr val="009EDB"/>
    <a:srgbClr val="FC5252"/>
    <a:srgbClr val="F2F2F2"/>
    <a:srgbClr val="DF6613"/>
    <a:srgbClr val="0000CC"/>
    <a:srgbClr val="102B52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Estilo Claro 1 - Ênfase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82" autoAdjust="0"/>
    <p:restoredTop sz="94394" autoAdjust="0"/>
  </p:normalViewPr>
  <p:slideViewPr>
    <p:cSldViewPr snapToGrid="0" showGuides="1">
      <p:cViewPr varScale="1">
        <p:scale>
          <a:sx n="56" d="100"/>
          <a:sy n="56" d="100"/>
        </p:scale>
        <p:origin x="464" y="44"/>
      </p:cViewPr>
      <p:guideLst>
        <p:guide orient="horz" pos="5514"/>
        <p:guide pos="10338"/>
        <p:guide pos="722"/>
        <p:guide orient="horz" pos="706"/>
        <p:guide pos="5530"/>
        <p:guide orient="horz" pos="3110"/>
      </p:guideLst>
    </p:cSldViewPr>
  </p:slid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90" d="100"/>
        <a:sy n="90" d="100"/>
      </p:scale>
      <p:origin x="0" y="-1901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69E9D7-56BD-4082-BEE9-F92DFF8D6B0B}" type="datetimeFigureOut">
              <a:rPr lang="pt-BR" smtClean="0"/>
              <a:pPr/>
              <a:t>03/11/2023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341EFB-9539-4625-872B-887CEB5D08B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9103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316736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1pPr>
    <a:lvl2pPr marL="658368" algn="l" defTabSz="1316736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2pPr>
    <a:lvl3pPr marL="1316736" algn="l" defTabSz="1316736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3pPr>
    <a:lvl4pPr marL="1975104" algn="l" defTabSz="1316736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4pPr>
    <a:lvl5pPr marL="2633472" algn="l" defTabSz="1316736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5pPr>
    <a:lvl6pPr marL="3291840" algn="l" defTabSz="1316736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6pPr>
    <a:lvl7pPr marL="3950208" algn="l" defTabSz="1316736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7pPr>
    <a:lvl8pPr marL="4608576" algn="l" defTabSz="1316736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8pPr>
    <a:lvl9pPr marL="5266944" algn="l" defTabSz="1316736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31673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Há 30 anos a Seguros Unimed está cuidando de pessoas.</a:t>
            </a:r>
            <a:br>
              <a:rPr lang="pt-BR" dirty="0"/>
            </a:br>
            <a:r>
              <a:rPr lang="pt-BR" dirty="0"/>
              <a:t>Mas o que isso significa na prática?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1495E0-3223-4911-B718-71E08BB84ACA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677972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31673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Há 30 anos a Seguros Unimed está cuidando de pessoas.</a:t>
            </a:r>
            <a:br>
              <a:rPr lang="pt-BR" dirty="0"/>
            </a:br>
            <a:r>
              <a:rPr lang="pt-BR" dirty="0"/>
              <a:t>Mas o que isso significa na prática?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1495E0-3223-4911-B718-71E08BB84ACA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381575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31673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Há 30 anos a Seguros Unimed está cuidando de pessoas.</a:t>
            </a:r>
            <a:br>
              <a:rPr lang="pt-BR" dirty="0"/>
            </a:br>
            <a:r>
              <a:rPr lang="pt-BR" dirty="0"/>
              <a:t>Mas o que isso significa na prática?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1495E0-3223-4911-B718-71E08BB84ACA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227234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31673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Há 30 anos a Seguros Unimed está cuidando de pessoas.</a:t>
            </a:r>
            <a:br>
              <a:rPr lang="pt-BR" dirty="0"/>
            </a:br>
            <a:r>
              <a:rPr lang="pt-BR" dirty="0"/>
              <a:t>Mas o que isso significa na prática?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1495E0-3223-4911-B718-71E08BB84ACA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496612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94719" y="1615995"/>
            <a:ext cx="13168313" cy="3437702"/>
          </a:xfrm>
        </p:spPr>
        <p:txBody>
          <a:bodyPr anchor="b"/>
          <a:lstStyle>
            <a:lvl1pPr algn="ctr">
              <a:defRPr sz="8639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94719" y="5186268"/>
            <a:ext cx="13168313" cy="2383991"/>
          </a:xfrm>
        </p:spPr>
        <p:txBody>
          <a:bodyPr/>
          <a:lstStyle>
            <a:lvl1pPr marL="0" indent="0" algn="ctr">
              <a:buNone/>
              <a:defRPr sz="3456"/>
            </a:lvl1pPr>
            <a:lvl2pPr marL="658277" indent="0" algn="ctr">
              <a:buNone/>
              <a:defRPr sz="2880"/>
            </a:lvl2pPr>
            <a:lvl3pPr marL="1316553" indent="0" algn="ctr">
              <a:buNone/>
              <a:defRPr sz="2592"/>
            </a:lvl3pPr>
            <a:lvl4pPr marL="1974830" indent="0" algn="ctr">
              <a:buNone/>
              <a:defRPr sz="2304"/>
            </a:lvl4pPr>
            <a:lvl5pPr marL="2633106" indent="0" algn="ctr">
              <a:buNone/>
              <a:defRPr sz="2304"/>
            </a:lvl5pPr>
            <a:lvl6pPr marL="3291383" indent="0" algn="ctr">
              <a:buNone/>
              <a:defRPr sz="2304"/>
            </a:lvl6pPr>
            <a:lvl7pPr marL="3949659" indent="0" algn="ctr">
              <a:buNone/>
              <a:defRPr sz="2304"/>
            </a:lvl7pPr>
            <a:lvl8pPr marL="4607936" indent="0" algn="ctr">
              <a:buNone/>
              <a:defRPr sz="2304"/>
            </a:lvl8pPr>
            <a:lvl9pPr marL="5266212" indent="0" algn="ctr">
              <a:buNone/>
              <a:defRPr sz="2304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3D323-0964-4383-BE42-EA851481D238}" type="datetimeFigureOut">
              <a:rPr lang="pt-BR" smtClean="0"/>
              <a:pPr/>
              <a:t>03/11/2023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7CDD-1241-486C-97E9-D0A41E81E41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9534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3D323-0964-4383-BE42-EA851481D238}" type="datetimeFigureOut">
              <a:rPr lang="pt-BR" smtClean="0"/>
              <a:pPr/>
              <a:t>03/11/2023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7CDD-1241-486C-97E9-D0A41E81E41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5733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564765" y="525713"/>
            <a:ext cx="3785890" cy="836797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07095" y="525713"/>
            <a:ext cx="11138198" cy="8367970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3D323-0964-4383-BE42-EA851481D238}" type="datetimeFigureOut">
              <a:rPr lang="pt-BR" smtClean="0"/>
              <a:pPr/>
              <a:t>03/11/2023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7CDD-1241-486C-97E9-D0A41E81E41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70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3D323-0964-4383-BE42-EA851481D238}" type="datetimeFigureOut">
              <a:rPr lang="pt-BR" smtClean="0"/>
              <a:pPr/>
              <a:t>03/11/2023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7CDD-1241-486C-97E9-D0A41E81E41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8944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7951" y="2461707"/>
            <a:ext cx="15143559" cy="4107413"/>
          </a:xfrm>
        </p:spPr>
        <p:txBody>
          <a:bodyPr anchor="b"/>
          <a:lstStyle>
            <a:lvl1pPr>
              <a:defRPr sz="8639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7951" y="6607978"/>
            <a:ext cx="15143559" cy="2159991"/>
          </a:xfrm>
        </p:spPr>
        <p:txBody>
          <a:bodyPr/>
          <a:lstStyle>
            <a:lvl1pPr marL="0" indent="0">
              <a:buNone/>
              <a:defRPr sz="3456">
                <a:solidFill>
                  <a:schemeClr val="tx1">
                    <a:tint val="75000"/>
                  </a:schemeClr>
                </a:solidFill>
              </a:defRPr>
            </a:lvl1pPr>
            <a:lvl2pPr marL="658277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2pPr>
            <a:lvl3pPr marL="1316553" indent="0">
              <a:buNone/>
              <a:defRPr sz="2592">
                <a:solidFill>
                  <a:schemeClr val="tx1">
                    <a:tint val="75000"/>
                  </a:schemeClr>
                </a:solidFill>
              </a:defRPr>
            </a:lvl3pPr>
            <a:lvl4pPr marL="1974830" indent="0">
              <a:buNone/>
              <a:defRPr sz="2304">
                <a:solidFill>
                  <a:schemeClr val="tx1">
                    <a:tint val="75000"/>
                  </a:schemeClr>
                </a:solidFill>
              </a:defRPr>
            </a:lvl4pPr>
            <a:lvl5pPr marL="2633106" indent="0">
              <a:buNone/>
              <a:defRPr sz="2304">
                <a:solidFill>
                  <a:schemeClr val="tx1">
                    <a:tint val="75000"/>
                  </a:schemeClr>
                </a:solidFill>
              </a:defRPr>
            </a:lvl5pPr>
            <a:lvl6pPr marL="3291383" indent="0">
              <a:buNone/>
              <a:defRPr sz="2304">
                <a:solidFill>
                  <a:schemeClr val="tx1">
                    <a:tint val="75000"/>
                  </a:schemeClr>
                </a:solidFill>
              </a:defRPr>
            </a:lvl6pPr>
            <a:lvl7pPr marL="3949659" indent="0">
              <a:buNone/>
              <a:defRPr sz="2304">
                <a:solidFill>
                  <a:schemeClr val="tx1">
                    <a:tint val="75000"/>
                  </a:schemeClr>
                </a:solidFill>
              </a:defRPr>
            </a:lvl7pPr>
            <a:lvl8pPr marL="4607936" indent="0">
              <a:buNone/>
              <a:defRPr sz="2304">
                <a:solidFill>
                  <a:schemeClr val="tx1">
                    <a:tint val="75000"/>
                  </a:schemeClr>
                </a:solidFill>
              </a:defRPr>
            </a:lvl8pPr>
            <a:lvl9pPr marL="5266212" indent="0">
              <a:buNone/>
              <a:defRPr sz="230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3D323-0964-4383-BE42-EA851481D238}" type="datetimeFigureOut">
              <a:rPr lang="pt-BR" smtClean="0"/>
              <a:pPr/>
              <a:t>03/11/2023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7CDD-1241-486C-97E9-D0A41E81E41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2238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7095" y="2628562"/>
            <a:ext cx="7462044" cy="6265121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88611" y="2628562"/>
            <a:ext cx="7462044" cy="6265121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3D323-0964-4383-BE42-EA851481D238}" type="datetimeFigureOut">
              <a:rPr lang="pt-BR" smtClean="0"/>
              <a:pPr/>
              <a:t>03/11/2023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7CDD-1241-486C-97E9-D0A41E81E41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8705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9382" y="525713"/>
            <a:ext cx="15143559" cy="1908565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9383" y="2420563"/>
            <a:ext cx="7427751" cy="1186281"/>
          </a:xfrm>
        </p:spPr>
        <p:txBody>
          <a:bodyPr anchor="b"/>
          <a:lstStyle>
            <a:lvl1pPr marL="0" indent="0">
              <a:buNone/>
              <a:defRPr sz="3456" b="1"/>
            </a:lvl1pPr>
            <a:lvl2pPr marL="658277" indent="0">
              <a:buNone/>
              <a:defRPr sz="2880" b="1"/>
            </a:lvl2pPr>
            <a:lvl3pPr marL="1316553" indent="0">
              <a:buNone/>
              <a:defRPr sz="2592" b="1"/>
            </a:lvl3pPr>
            <a:lvl4pPr marL="1974830" indent="0">
              <a:buNone/>
              <a:defRPr sz="2304" b="1"/>
            </a:lvl4pPr>
            <a:lvl5pPr marL="2633106" indent="0">
              <a:buNone/>
              <a:defRPr sz="2304" b="1"/>
            </a:lvl5pPr>
            <a:lvl6pPr marL="3291383" indent="0">
              <a:buNone/>
              <a:defRPr sz="2304" b="1"/>
            </a:lvl6pPr>
            <a:lvl7pPr marL="3949659" indent="0">
              <a:buNone/>
              <a:defRPr sz="2304" b="1"/>
            </a:lvl7pPr>
            <a:lvl8pPr marL="4607936" indent="0">
              <a:buNone/>
              <a:defRPr sz="2304" b="1"/>
            </a:lvl8pPr>
            <a:lvl9pPr marL="5266212" indent="0">
              <a:buNone/>
              <a:defRPr sz="2304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9383" y="3606844"/>
            <a:ext cx="7427751" cy="5305124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888611" y="2420563"/>
            <a:ext cx="7464331" cy="1186281"/>
          </a:xfrm>
        </p:spPr>
        <p:txBody>
          <a:bodyPr anchor="b"/>
          <a:lstStyle>
            <a:lvl1pPr marL="0" indent="0">
              <a:buNone/>
              <a:defRPr sz="3456" b="1"/>
            </a:lvl1pPr>
            <a:lvl2pPr marL="658277" indent="0">
              <a:buNone/>
              <a:defRPr sz="2880" b="1"/>
            </a:lvl2pPr>
            <a:lvl3pPr marL="1316553" indent="0">
              <a:buNone/>
              <a:defRPr sz="2592" b="1"/>
            </a:lvl3pPr>
            <a:lvl4pPr marL="1974830" indent="0">
              <a:buNone/>
              <a:defRPr sz="2304" b="1"/>
            </a:lvl4pPr>
            <a:lvl5pPr marL="2633106" indent="0">
              <a:buNone/>
              <a:defRPr sz="2304" b="1"/>
            </a:lvl5pPr>
            <a:lvl6pPr marL="3291383" indent="0">
              <a:buNone/>
              <a:defRPr sz="2304" b="1"/>
            </a:lvl6pPr>
            <a:lvl7pPr marL="3949659" indent="0">
              <a:buNone/>
              <a:defRPr sz="2304" b="1"/>
            </a:lvl7pPr>
            <a:lvl8pPr marL="4607936" indent="0">
              <a:buNone/>
              <a:defRPr sz="2304" b="1"/>
            </a:lvl8pPr>
            <a:lvl9pPr marL="5266212" indent="0">
              <a:buNone/>
              <a:defRPr sz="2304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888611" y="3606844"/>
            <a:ext cx="7464331" cy="5305124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3D323-0964-4383-BE42-EA851481D238}" type="datetimeFigureOut">
              <a:rPr lang="pt-BR" smtClean="0"/>
              <a:pPr/>
              <a:t>03/11/2023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7CDD-1241-486C-97E9-D0A41E81E41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0201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3D323-0964-4383-BE42-EA851481D238}" type="datetimeFigureOut">
              <a:rPr lang="pt-BR" smtClean="0"/>
              <a:pPr/>
              <a:t>03/11/2023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7CDD-1241-486C-97E9-D0A41E81E41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6285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3D323-0964-4383-BE42-EA851481D238}" type="datetimeFigureOut">
              <a:rPr lang="pt-BR" smtClean="0"/>
              <a:pPr/>
              <a:t>03/11/2023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7CDD-1241-486C-97E9-D0A41E81E41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7048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9383" y="658283"/>
            <a:ext cx="5662831" cy="2303992"/>
          </a:xfrm>
        </p:spPr>
        <p:txBody>
          <a:bodyPr anchor="b"/>
          <a:lstStyle>
            <a:lvl1pPr>
              <a:defRPr sz="4607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64331" y="1421710"/>
            <a:ext cx="8888611" cy="7017117"/>
          </a:xfrm>
        </p:spPr>
        <p:txBody>
          <a:bodyPr/>
          <a:lstStyle>
            <a:lvl1pPr>
              <a:defRPr sz="4607"/>
            </a:lvl1pPr>
            <a:lvl2pPr>
              <a:defRPr sz="4031"/>
            </a:lvl2pPr>
            <a:lvl3pPr>
              <a:defRPr sz="3456"/>
            </a:lvl3pPr>
            <a:lvl4pPr>
              <a:defRPr sz="2880"/>
            </a:lvl4pPr>
            <a:lvl5pPr>
              <a:defRPr sz="2880"/>
            </a:lvl5pPr>
            <a:lvl6pPr>
              <a:defRPr sz="2880"/>
            </a:lvl6pPr>
            <a:lvl7pPr>
              <a:defRPr sz="2880"/>
            </a:lvl7pPr>
            <a:lvl8pPr>
              <a:defRPr sz="2880"/>
            </a:lvl8pPr>
            <a:lvl9pPr>
              <a:defRPr sz="288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09383" y="2962275"/>
            <a:ext cx="5662831" cy="5487981"/>
          </a:xfrm>
        </p:spPr>
        <p:txBody>
          <a:bodyPr/>
          <a:lstStyle>
            <a:lvl1pPr marL="0" indent="0">
              <a:buNone/>
              <a:defRPr sz="2304"/>
            </a:lvl1pPr>
            <a:lvl2pPr marL="658277" indent="0">
              <a:buNone/>
              <a:defRPr sz="2016"/>
            </a:lvl2pPr>
            <a:lvl3pPr marL="1316553" indent="0">
              <a:buNone/>
              <a:defRPr sz="1728"/>
            </a:lvl3pPr>
            <a:lvl4pPr marL="1974830" indent="0">
              <a:buNone/>
              <a:defRPr sz="1440"/>
            </a:lvl4pPr>
            <a:lvl5pPr marL="2633106" indent="0">
              <a:buNone/>
              <a:defRPr sz="1440"/>
            </a:lvl5pPr>
            <a:lvl6pPr marL="3291383" indent="0">
              <a:buNone/>
              <a:defRPr sz="1440"/>
            </a:lvl6pPr>
            <a:lvl7pPr marL="3949659" indent="0">
              <a:buNone/>
              <a:defRPr sz="1440"/>
            </a:lvl7pPr>
            <a:lvl8pPr marL="4607936" indent="0">
              <a:buNone/>
              <a:defRPr sz="1440"/>
            </a:lvl8pPr>
            <a:lvl9pPr marL="5266212" indent="0">
              <a:buNone/>
              <a:defRPr sz="144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3D323-0964-4383-BE42-EA851481D238}" type="datetimeFigureOut">
              <a:rPr lang="pt-BR" smtClean="0"/>
              <a:pPr/>
              <a:t>03/11/2023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7CDD-1241-486C-97E9-D0A41E81E41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4278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9383" y="658283"/>
            <a:ext cx="5662831" cy="2303992"/>
          </a:xfrm>
        </p:spPr>
        <p:txBody>
          <a:bodyPr anchor="b"/>
          <a:lstStyle>
            <a:lvl1pPr>
              <a:defRPr sz="4607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64331" y="1421710"/>
            <a:ext cx="8888611" cy="7017117"/>
          </a:xfrm>
        </p:spPr>
        <p:txBody>
          <a:bodyPr anchor="t"/>
          <a:lstStyle>
            <a:lvl1pPr marL="0" indent="0">
              <a:buNone/>
              <a:defRPr sz="4607"/>
            </a:lvl1pPr>
            <a:lvl2pPr marL="658277" indent="0">
              <a:buNone/>
              <a:defRPr sz="4031"/>
            </a:lvl2pPr>
            <a:lvl3pPr marL="1316553" indent="0">
              <a:buNone/>
              <a:defRPr sz="3456"/>
            </a:lvl3pPr>
            <a:lvl4pPr marL="1974830" indent="0">
              <a:buNone/>
              <a:defRPr sz="2880"/>
            </a:lvl4pPr>
            <a:lvl5pPr marL="2633106" indent="0">
              <a:buNone/>
              <a:defRPr sz="2880"/>
            </a:lvl5pPr>
            <a:lvl6pPr marL="3291383" indent="0">
              <a:buNone/>
              <a:defRPr sz="2880"/>
            </a:lvl6pPr>
            <a:lvl7pPr marL="3949659" indent="0">
              <a:buNone/>
              <a:defRPr sz="2880"/>
            </a:lvl7pPr>
            <a:lvl8pPr marL="4607936" indent="0">
              <a:buNone/>
              <a:defRPr sz="2880"/>
            </a:lvl8pPr>
            <a:lvl9pPr marL="5266212" indent="0">
              <a:buNone/>
              <a:defRPr sz="2880"/>
            </a:lvl9pPr>
          </a:lstStyle>
          <a:p>
            <a:r>
              <a:rPr lang="pt-BR"/>
              <a:t>Clique no ícone para adicionar uma imagem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09383" y="2962275"/>
            <a:ext cx="5662831" cy="5487981"/>
          </a:xfrm>
        </p:spPr>
        <p:txBody>
          <a:bodyPr/>
          <a:lstStyle>
            <a:lvl1pPr marL="0" indent="0">
              <a:buNone/>
              <a:defRPr sz="2304"/>
            </a:lvl1pPr>
            <a:lvl2pPr marL="658277" indent="0">
              <a:buNone/>
              <a:defRPr sz="2016"/>
            </a:lvl2pPr>
            <a:lvl3pPr marL="1316553" indent="0">
              <a:buNone/>
              <a:defRPr sz="1728"/>
            </a:lvl3pPr>
            <a:lvl4pPr marL="1974830" indent="0">
              <a:buNone/>
              <a:defRPr sz="1440"/>
            </a:lvl4pPr>
            <a:lvl5pPr marL="2633106" indent="0">
              <a:buNone/>
              <a:defRPr sz="1440"/>
            </a:lvl5pPr>
            <a:lvl6pPr marL="3291383" indent="0">
              <a:buNone/>
              <a:defRPr sz="1440"/>
            </a:lvl6pPr>
            <a:lvl7pPr marL="3949659" indent="0">
              <a:buNone/>
              <a:defRPr sz="1440"/>
            </a:lvl7pPr>
            <a:lvl8pPr marL="4607936" indent="0">
              <a:buNone/>
              <a:defRPr sz="1440"/>
            </a:lvl8pPr>
            <a:lvl9pPr marL="5266212" indent="0">
              <a:buNone/>
              <a:defRPr sz="144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3D323-0964-4383-BE42-EA851481D238}" type="datetimeFigureOut">
              <a:rPr lang="pt-BR" smtClean="0"/>
              <a:pPr/>
              <a:t>03/11/2023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7CDD-1241-486C-97E9-D0A41E81E41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6051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7096" y="525713"/>
            <a:ext cx="15143559" cy="19085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96" y="2628562"/>
            <a:ext cx="15143559" cy="62651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7095" y="9151968"/>
            <a:ext cx="3950494" cy="5257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2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83D323-0964-4383-BE42-EA851481D238}" type="datetimeFigureOut">
              <a:rPr lang="pt-BR" smtClean="0"/>
              <a:pPr/>
              <a:t>03/11/2023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6005" y="9151968"/>
            <a:ext cx="5925741" cy="5257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2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400161" y="9151968"/>
            <a:ext cx="3950494" cy="5257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2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5A7CDD-1241-486C-97E9-D0A41E81E41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8683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316553" rtl="0" eaLnBrk="1" latinLnBrk="0" hangingPunct="1">
        <a:lnSpc>
          <a:spcPct val="90000"/>
        </a:lnSpc>
        <a:spcBef>
          <a:spcPct val="0"/>
        </a:spcBef>
        <a:buNone/>
        <a:defRPr sz="633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9138" indent="-329138" algn="l" defTabSz="1316553" rtl="0" eaLnBrk="1" latinLnBrk="0" hangingPunct="1">
        <a:lnSpc>
          <a:spcPct val="90000"/>
        </a:lnSpc>
        <a:spcBef>
          <a:spcPts val="1440"/>
        </a:spcBef>
        <a:buFont typeface="Arial" panose="020B0604020202020204" pitchFamily="34" charset="0"/>
        <a:buChar char="•"/>
        <a:defRPr sz="4031" kern="1200">
          <a:solidFill>
            <a:schemeClr val="tx1"/>
          </a:solidFill>
          <a:latin typeface="+mn-lt"/>
          <a:ea typeface="+mn-ea"/>
          <a:cs typeface="+mn-cs"/>
        </a:defRPr>
      </a:lvl1pPr>
      <a:lvl2pPr marL="987415" indent="-329138" algn="l" defTabSz="1316553" rtl="0" eaLnBrk="1" latinLnBrk="0" hangingPunct="1">
        <a:lnSpc>
          <a:spcPct val="90000"/>
        </a:lnSpc>
        <a:spcBef>
          <a:spcPts val="720"/>
        </a:spcBef>
        <a:buFont typeface="Arial" panose="020B0604020202020204" pitchFamily="34" charset="0"/>
        <a:buChar char="•"/>
        <a:defRPr sz="3456" kern="1200">
          <a:solidFill>
            <a:schemeClr val="tx1"/>
          </a:solidFill>
          <a:latin typeface="+mn-lt"/>
          <a:ea typeface="+mn-ea"/>
          <a:cs typeface="+mn-cs"/>
        </a:defRPr>
      </a:lvl2pPr>
      <a:lvl3pPr marL="1645691" indent="-329138" algn="l" defTabSz="1316553" rtl="0" eaLnBrk="1" latinLnBrk="0" hangingPunct="1">
        <a:lnSpc>
          <a:spcPct val="90000"/>
        </a:lnSpc>
        <a:spcBef>
          <a:spcPts val="72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3pPr>
      <a:lvl4pPr marL="2303968" indent="-329138" algn="l" defTabSz="1316553" rtl="0" eaLnBrk="1" latinLnBrk="0" hangingPunct="1">
        <a:lnSpc>
          <a:spcPct val="90000"/>
        </a:lnSpc>
        <a:spcBef>
          <a:spcPts val="720"/>
        </a:spcBef>
        <a:buFont typeface="Arial" panose="020B0604020202020204" pitchFamily="34" charset="0"/>
        <a:buChar char="•"/>
        <a:defRPr sz="2592" kern="1200">
          <a:solidFill>
            <a:schemeClr val="tx1"/>
          </a:solidFill>
          <a:latin typeface="+mn-lt"/>
          <a:ea typeface="+mn-ea"/>
          <a:cs typeface="+mn-cs"/>
        </a:defRPr>
      </a:lvl4pPr>
      <a:lvl5pPr marL="2962245" indent="-329138" algn="l" defTabSz="1316553" rtl="0" eaLnBrk="1" latinLnBrk="0" hangingPunct="1">
        <a:lnSpc>
          <a:spcPct val="90000"/>
        </a:lnSpc>
        <a:spcBef>
          <a:spcPts val="720"/>
        </a:spcBef>
        <a:buFont typeface="Arial" panose="020B0604020202020204" pitchFamily="34" charset="0"/>
        <a:buChar char="•"/>
        <a:defRPr sz="2592" kern="1200">
          <a:solidFill>
            <a:schemeClr val="tx1"/>
          </a:solidFill>
          <a:latin typeface="+mn-lt"/>
          <a:ea typeface="+mn-ea"/>
          <a:cs typeface="+mn-cs"/>
        </a:defRPr>
      </a:lvl5pPr>
      <a:lvl6pPr marL="3620521" indent="-329138" algn="l" defTabSz="1316553" rtl="0" eaLnBrk="1" latinLnBrk="0" hangingPunct="1">
        <a:lnSpc>
          <a:spcPct val="90000"/>
        </a:lnSpc>
        <a:spcBef>
          <a:spcPts val="720"/>
        </a:spcBef>
        <a:buFont typeface="Arial" panose="020B0604020202020204" pitchFamily="34" charset="0"/>
        <a:buChar char="•"/>
        <a:defRPr sz="2592" kern="1200">
          <a:solidFill>
            <a:schemeClr val="tx1"/>
          </a:solidFill>
          <a:latin typeface="+mn-lt"/>
          <a:ea typeface="+mn-ea"/>
          <a:cs typeface="+mn-cs"/>
        </a:defRPr>
      </a:lvl6pPr>
      <a:lvl7pPr marL="4278798" indent="-329138" algn="l" defTabSz="1316553" rtl="0" eaLnBrk="1" latinLnBrk="0" hangingPunct="1">
        <a:lnSpc>
          <a:spcPct val="90000"/>
        </a:lnSpc>
        <a:spcBef>
          <a:spcPts val="720"/>
        </a:spcBef>
        <a:buFont typeface="Arial" panose="020B0604020202020204" pitchFamily="34" charset="0"/>
        <a:buChar char="•"/>
        <a:defRPr sz="2592" kern="1200">
          <a:solidFill>
            <a:schemeClr val="tx1"/>
          </a:solidFill>
          <a:latin typeface="+mn-lt"/>
          <a:ea typeface="+mn-ea"/>
          <a:cs typeface="+mn-cs"/>
        </a:defRPr>
      </a:lvl7pPr>
      <a:lvl8pPr marL="4937074" indent="-329138" algn="l" defTabSz="1316553" rtl="0" eaLnBrk="1" latinLnBrk="0" hangingPunct="1">
        <a:lnSpc>
          <a:spcPct val="90000"/>
        </a:lnSpc>
        <a:spcBef>
          <a:spcPts val="720"/>
        </a:spcBef>
        <a:buFont typeface="Arial" panose="020B0604020202020204" pitchFamily="34" charset="0"/>
        <a:buChar char="•"/>
        <a:defRPr sz="2592" kern="1200">
          <a:solidFill>
            <a:schemeClr val="tx1"/>
          </a:solidFill>
          <a:latin typeface="+mn-lt"/>
          <a:ea typeface="+mn-ea"/>
          <a:cs typeface="+mn-cs"/>
        </a:defRPr>
      </a:lvl8pPr>
      <a:lvl9pPr marL="5595351" indent="-329138" algn="l" defTabSz="1316553" rtl="0" eaLnBrk="1" latinLnBrk="0" hangingPunct="1">
        <a:lnSpc>
          <a:spcPct val="90000"/>
        </a:lnSpc>
        <a:spcBef>
          <a:spcPts val="720"/>
        </a:spcBef>
        <a:buFont typeface="Arial" panose="020B0604020202020204" pitchFamily="34" charset="0"/>
        <a:buChar char="•"/>
        <a:defRPr sz="259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16553" rtl="0" eaLnBrk="1" latinLnBrk="0" hangingPunct="1">
        <a:defRPr sz="2592" kern="1200">
          <a:solidFill>
            <a:schemeClr val="tx1"/>
          </a:solidFill>
          <a:latin typeface="+mn-lt"/>
          <a:ea typeface="+mn-ea"/>
          <a:cs typeface="+mn-cs"/>
        </a:defRPr>
      </a:lvl1pPr>
      <a:lvl2pPr marL="658277" algn="l" defTabSz="1316553" rtl="0" eaLnBrk="1" latinLnBrk="0" hangingPunct="1">
        <a:defRPr sz="2592" kern="1200">
          <a:solidFill>
            <a:schemeClr val="tx1"/>
          </a:solidFill>
          <a:latin typeface="+mn-lt"/>
          <a:ea typeface="+mn-ea"/>
          <a:cs typeface="+mn-cs"/>
        </a:defRPr>
      </a:lvl2pPr>
      <a:lvl3pPr marL="1316553" algn="l" defTabSz="1316553" rtl="0" eaLnBrk="1" latinLnBrk="0" hangingPunct="1">
        <a:defRPr sz="2592" kern="1200">
          <a:solidFill>
            <a:schemeClr val="tx1"/>
          </a:solidFill>
          <a:latin typeface="+mn-lt"/>
          <a:ea typeface="+mn-ea"/>
          <a:cs typeface="+mn-cs"/>
        </a:defRPr>
      </a:lvl3pPr>
      <a:lvl4pPr marL="1974830" algn="l" defTabSz="1316553" rtl="0" eaLnBrk="1" latinLnBrk="0" hangingPunct="1">
        <a:defRPr sz="2592" kern="1200">
          <a:solidFill>
            <a:schemeClr val="tx1"/>
          </a:solidFill>
          <a:latin typeface="+mn-lt"/>
          <a:ea typeface="+mn-ea"/>
          <a:cs typeface="+mn-cs"/>
        </a:defRPr>
      </a:lvl4pPr>
      <a:lvl5pPr marL="2633106" algn="l" defTabSz="1316553" rtl="0" eaLnBrk="1" latinLnBrk="0" hangingPunct="1">
        <a:defRPr sz="2592" kern="1200">
          <a:solidFill>
            <a:schemeClr val="tx1"/>
          </a:solidFill>
          <a:latin typeface="+mn-lt"/>
          <a:ea typeface="+mn-ea"/>
          <a:cs typeface="+mn-cs"/>
        </a:defRPr>
      </a:lvl5pPr>
      <a:lvl6pPr marL="3291383" algn="l" defTabSz="1316553" rtl="0" eaLnBrk="1" latinLnBrk="0" hangingPunct="1">
        <a:defRPr sz="2592" kern="1200">
          <a:solidFill>
            <a:schemeClr val="tx1"/>
          </a:solidFill>
          <a:latin typeface="+mn-lt"/>
          <a:ea typeface="+mn-ea"/>
          <a:cs typeface="+mn-cs"/>
        </a:defRPr>
      </a:lvl6pPr>
      <a:lvl7pPr marL="3949659" algn="l" defTabSz="1316553" rtl="0" eaLnBrk="1" latinLnBrk="0" hangingPunct="1">
        <a:defRPr sz="2592" kern="1200">
          <a:solidFill>
            <a:schemeClr val="tx1"/>
          </a:solidFill>
          <a:latin typeface="+mn-lt"/>
          <a:ea typeface="+mn-ea"/>
          <a:cs typeface="+mn-cs"/>
        </a:defRPr>
      </a:lvl7pPr>
      <a:lvl8pPr marL="4607936" algn="l" defTabSz="1316553" rtl="0" eaLnBrk="1" latinLnBrk="0" hangingPunct="1">
        <a:defRPr sz="2592" kern="1200">
          <a:solidFill>
            <a:schemeClr val="tx1"/>
          </a:solidFill>
          <a:latin typeface="+mn-lt"/>
          <a:ea typeface="+mn-ea"/>
          <a:cs typeface="+mn-cs"/>
        </a:defRPr>
      </a:lvl8pPr>
      <a:lvl9pPr marL="5266212" algn="l" defTabSz="1316553" rtl="0" eaLnBrk="1" latinLnBrk="0" hangingPunct="1">
        <a:defRPr sz="259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6">
            <a:extLst>
              <a:ext uri="{FF2B5EF4-FFF2-40B4-BE49-F238E27FC236}">
                <a16:creationId xmlns:a16="http://schemas.microsoft.com/office/drawing/2014/main" id="{8D2FAFEC-0392-BFD2-75A4-466AA8D4E2F8}"/>
              </a:ext>
            </a:extLst>
          </p:cNvPr>
          <p:cNvGraphicFramePr>
            <a:graphicFrameLocks noGrp="1"/>
          </p:cNvGraphicFramePr>
          <p:nvPr/>
        </p:nvGraphicFramePr>
        <p:xfrm>
          <a:off x="1147860" y="2309969"/>
          <a:ext cx="15297692" cy="7314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0122">
                  <a:extLst>
                    <a:ext uri="{9D8B030D-6E8A-4147-A177-3AD203B41FA5}">
                      <a16:colId xmlns:a16="http://schemas.microsoft.com/office/drawing/2014/main" val="2557320989"/>
                    </a:ext>
                  </a:extLst>
                </a:gridCol>
                <a:gridCol w="1282890">
                  <a:extLst>
                    <a:ext uri="{9D8B030D-6E8A-4147-A177-3AD203B41FA5}">
                      <a16:colId xmlns:a16="http://schemas.microsoft.com/office/drawing/2014/main" val="2504182341"/>
                    </a:ext>
                  </a:extLst>
                </a:gridCol>
                <a:gridCol w="1528549">
                  <a:extLst>
                    <a:ext uri="{9D8B030D-6E8A-4147-A177-3AD203B41FA5}">
                      <a16:colId xmlns:a16="http://schemas.microsoft.com/office/drawing/2014/main" val="1932377987"/>
                    </a:ext>
                  </a:extLst>
                </a:gridCol>
                <a:gridCol w="1637731">
                  <a:extLst>
                    <a:ext uri="{9D8B030D-6E8A-4147-A177-3AD203B41FA5}">
                      <a16:colId xmlns:a16="http://schemas.microsoft.com/office/drawing/2014/main" val="2059902456"/>
                    </a:ext>
                  </a:extLst>
                </a:gridCol>
                <a:gridCol w="1624084">
                  <a:extLst>
                    <a:ext uri="{9D8B030D-6E8A-4147-A177-3AD203B41FA5}">
                      <a16:colId xmlns:a16="http://schemas.microsoft.com/office/drawing/2014/main" val="1982899594"/>
                    </a:ext>
                  </a:extLst>
                </a:gridCol>
                <a:gridCol w="1596788">
                  <a:extLst>
                    <a:ext uri="{9D8B030D-6E8A-4147-A177-3AD203B41FA5}">
                      <a16:colId xmlns:a16="http://schemas.microsoft.com/office/drawing/2014/main" val="1098488296"/>
                    </a:ext>
                  </a:extLst>
                </a:gridCol>
                <a:gridCol w="832513">
                  <a:extLst>
                    <a:ext uri="{9D8B030D-6E8A-4147-A177-3AD203B41FA5}">
                      <a16:colId xmlns:a16="http://schemas.microsoft.com/office/drawing/2014/main" val="2867770077"/>
                    </a:ext>
                  </a:extLst>
                </a:gridCol>
                <a:gridCol w="4433006">
                  <a:extLst>
                    <a:ext uri="{9D8B030D-6E8A-4147-A177-3AD203B41FA5}">
                      <a16:colId xmlns:a16="http://schemas.microsoft.com/office/drawing/2014/main" val="517426787"/>
                    </a:ext>
                  </a:extLst>
                </a:gridCol>
                <a:gridCol w="1572009">
                  <a:extLst>
                    <a:ext uri="{9D8B030D-6E8A-4147-A177-3AD203B41FA5}">
                      <a16:colId xmlns:a16="http://schemas.microsoft.com/office/drawing/2014/main" val="3987695964"/>
                    </a:ext>
                  </a:extLst>
                </a:gridCol>
              </a:tblGrid>
              <a:tr h="484185">
                <a:tc>
                  <a:txBody>
                    <a:bodyPr/>
                    <a:lstStyle/>
                    <a:p>
                      <a:pPr algn="l"/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Jan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08/Ago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11/Set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02/Out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30/Out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13/Nov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BR" sz="16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20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Responsável Etapa 1</a:t>
                      </a:r>
                    </a:p>
                  </a:txBody>
                  <a:tcPr anchor="ctr"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BR" sz="14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2651097"/>
                  </a:ext>
                </a:extLst>
              </a:tr>
              <a:tr h="841838"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20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Definição do grupo</a:t>
                      </a:r>
                    </a:p>
                    <a:p>
                      <a:pPr algn="l"/>
                      <a:r>
                        <a:rPr lang="pt-BR" sz="1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Grupo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131655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400" b="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7602414"/>
                  </a:ext>
                </a:extLst>
              </a:tr>
              <a:tr h="841838"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20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Definição da Organização</a:t>
                      </a:r>
                    </a:p>
                    <a:p>
                      <a:pPr algn="l"/>
                      <a:r>
                        <a:rPr lang="pt-BR" sz="1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Grupo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131655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0197852"/>
                  </a:ext>
                </a:extLst>
              </a:tr>
              <a:tr h="864875"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20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Área de Atuação</a:t>
                      </a:r>
                    </a:p>
                    <a:p>
                      <a:pPr algn="l"/>
                      <a:r>
                        <a:rPr lang="pt-BR" sz="1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Grupo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131655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4571850"/>
                  </a:ext>
                </a:extLst>
              </a:tr>
              <a:tr h="841838"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20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Objetivo e Metas</a:t>
                      </a:r>
                    </a:p>
                    <a:p>
                      <a:pPr algn="l"/>
                      <a:r>
                        <a:rPr lang="pt-BR" sz="1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Grupo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131655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0561404"/>
                  </a:ext>
                </a:extLst>
              </a:tr>
              <a:tr h="841838"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20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Cronograma</a:t>
                      </a:r>
                    </a:p>
                    <a:p>
                      <a:pPr algn="l"/>
                      <a:r>
                        <a:rPr lang="pt-BR" sz="1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Grupo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131655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0833189"/>
                  </a:ext>
                </a:extLst>
              </a:tr>
              <a:tr h="841838"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20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Documento</a:t>
                      </a:r>
                    </a:p>
                    <a:p>
                      <a:pPr algn="l"/>
                      <a:r>
                        <a:rPr lang="pt-BR" sz="1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Grupo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131655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7547856"/>
                  </a:ext>
                </a:extLst>
              </a:tr>
              <a:tr h="841838"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1316553" rtl="0" eaLnBrk="1" latinLnBrk="0" hangingPunct="1"/>
                      <a:r>
                        <a:rPr lang="pt-BR" sz="2000" b="1" kern="12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Revisão final</a:t>
                      </a:r>
                    </a:p>
                    <a:p>
                      <a:pPr marL="0" algn="l" defTabSz="1316553" rtl="0" eaLnBrk="1" latinLnBrk="0" hangingPunct="1"/>
                      <a:r>
                        <a:rPr lang="pt-BR" sz="1800" b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Grupo</a:t>
                      </a:r>
                    </a:p>
                    <a:p>
                      <a:pPr algn="l"/>
                      <a:endParaRPr lang="pt-BR" sz="1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131655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4688936"/>
                  </a:ext>
                </a:extLst>
              </a:tr>
              <a:tr h="841838">
                <a:tc gridSpan="9"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pt-BR" sz="1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131655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781413"/>
                  </a:ext>
                </a:extLst>
              </a:tr>
            </a:tbl>
          </a:graphicData>
        </a:graphic>
      </p:graphicFrame>
      <p:sp>
        <p:nvSpPr>
          <p:cNvPr id="2" name="CaixaDeTexto 1">
            <a:extLst>
              <a:ext uri="{FF2B5EF4-FFF2-40B4-BE49-F238E27FC236}">
                <a16:creationId xmlns:a16="http://schemas.microsoft.com/office/drawing/2014/main" id="{B1D91DD5-7362-7B26-299D-E606865C702B}"/>
              </a:ext>
            </a:extLst>
          </p:cNvPr>
          <p:cNvSpPr txBox="1"/>
          <p:nvPr/>
        </p:nvSpPr>
        <p:spPr>
          <a:xfrm>
            <a:off x="1093861" y="355079"/>
            <a:ext cx="58632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Cronograma de entregas – Etapa 1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CF106FE-5EE0-9787-A5A4-38F8BFAD07F8}"/>
              </a:ext>
            </a:extLst>
          </p:cNvPr>
          <p:cNvSpPr txBox="1"/>
          <p:nvPr/>
        </p:nvSpPr>
        <p:spPr>
          <a:xfrm>
            <a:off x="1113316" y="1171814"/>
            <a:ext cx="147726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Reportar-se o percentual de evolução de entregas de </a:t>
            </a:r>
            <a:r>
              <a:rPr lang="pt-B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25%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referente as ações propostas pelo componente curricular de Projeto Aplicado II do curso de Tecnologia em Ciência de Dados. </a:t>
            </a:r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38280A55-A553-FD23-683E-69C1EE11C3C6}"/>
              </a:ext>
            </a:extLst>
          </p:cNvPr>
          <p:cNvCxnSpPr/>
          <p:nvPr/>
        </p:nvCxnSpPr>
        <p:spPr>
          <a:xfrm>
            <a:off x="1191136" y="2003942"/>
            <a:ext cx="188716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eta: Pentágono 8">
            <a:extLst>
              <a:ext uri="{FF2B5EF4-FFF2-40B4-BE49-F238E27FC236}">
                <a16:creationId xmlns:a16="http://schemas.microsoft.com/office/drawing/2014/main" id="{F2390668-950C-8AA0-1A7E-BB59D8121A40}"/>
              </a:ext>
            </a:extLst>
          </p:cNvPr>
          <p:cNvSpPr/>
          <p:nvPr/>
        </p:nvSpPr>
        <p:spPr>
          <a:xfrm>
            <a:off x="1992575" y="3795567"/>
            <a:ext cx="2016000" cy="540000"/>
          </a:xfrm>
          <a:prstGeom prst="homePlate">
            <a:avLst>
              <a:gd name="adj" fmla="val 35107"/>
            </a:avLst>
          </a:prstGeom>
          <a:solidFill>
            <a:srgbClr val="092D74"/>
          </a:solidFill>
          <a:ln w="88900" cap="sq">
            <a:solidFill>
              <a:srgbClr val="092D74"/>
            </a:solidFill>
            <a:round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000" b="1" dirty="0"/>
              <a:t>Etapa 1</a:t>
            </a:r>
          </a:p>
        </p:txBody>
      </p:sp>
      <p:sp>
        <p:nvSpPr>
          <p:cNvPr id="11" name="Seta: Pentágono 10">
            <a:extLst>
              <a:ext uri="{FF2B5EF4-FFF2-40B4-BE49-F238E27FC236}">
                <a16:creationId xmlns:a16="http://schemas.microsoft.com/office/drawing/2014/main" id="{5DBA47E6-F0FB-6535-FA6F-0FB3EFE024F7}"/>
              </a:ext>
            </a:extLst>
          </p:cNvPr>
          <p:cNvSpPr/>
          <p:nvPr/>
        </p:nvSpPr>
        <p:spPr>
          <a:xfrm>
            <a:off x="4166223" y="5351618"/>
            <a:ext cx="1620000" cy="540000"/>
          </a:xfrm>
          <a:prstGeom prst="homePlate">
            <a:avLst>
              <a:gd name="adj" fmla="val 35107"/>
            </a:avLst>
          </a:prstGeom>
          <a:solidFill>
            <a:schemeClr val="accent3">
              <a:lumMod val="75000"/>
            </a:schemeClr>
          </a:solidFill>
          <a:ln w="88900" cap="sq">
            <a:solidFill>
              <a:schemeClr val="bg1">
                <a:lumMod val="50000"/>
              </a:schemeClr>
            </a:solidFill>
            <a:round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000" b="1" dirty="0"/>
              <a:t>Etapa 2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181FA78C-BA95-353B-DD4D-CBD4FB76E33F}"/>
              </a:ext>
            </a:extLst>
          </p:cNvPr>
          <p:cNvSpPr txBox="1"/>
          <p:nvPr/>
        </p:nvSpPr>
        <p:spPr>
          <a:xfrm>
            <a:off x="3626322" y="8697055"/>
            <a:ext cx="7000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srgbClr val="00985B"/>
                </a:solidFill>
              </a:rPr>
              <a:t>hoje</a:t>
            </a: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274FB8D8-3CCC-E8E6-A505-163B67929275}"/>
              </a:ext>
            </a:extLst>
          </p:cNvPr>
          <p:cNvCxnSpPr>
            <a:cxnSpLocks/>
          </p:cNvCxnSpPr>
          <p:nvPr/>
        </p:nvCxnSpPr>
        <p:spPr>
          <a:xfrm>
            <a:off x="3944747" y="4027779"/>
            <a:ext cx="0" cy="4639971"/>
          </a:xfrm>
          <a:prstGeom prst="line">
            <a:avLst/>
          </a:prstGeom>
          <a:ln w="38100">
            <a:solidFill>
              <a:srgbClr val="00B050"/>
            </a:solidFill>
            <a:head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Agrupar 33">
            <a:extLst>
              <a:ext uri="{FF2B5EF4-FFF2-40B4-BE49-F238E27FC236}">
                <a16:creationId xmlns:a16="http://schemas.microsoft.com/office/drawing/2014/main" id="{1A8F815A-A88A-6231-9523-9AED7A516A90}"/>
              </a:ext>
            </a:extLst>
          </p:cNvPr>
          <p:cNvGrpSpPr/>
          <p:nvPr/>
        </p:nvGrpSpPr>
        <p:grpSpPr>
          <a:xfrm>
            <a:off x="17780446" y="237709"/>
            <a:ext cx="722896" cy="7739806"/>
            <a:chOff x="17780446" y="237709"/>
            <a:chExt cx="722896" cy="7739806"/>
          </a:xfrm>
        </p:grpSpPr>
        <p:sp>
          <p:nvSpPr>
            <p:cNvPr id="35" name="Retângulo: Cantos Arredondados 34">
              <a:extLst>
                <a:ext uri="{FF2B5EF4-FFF2-40B4-BE49-F238E27FC236}">
                  <a16:creationId xmlns:a16="http://schemas.microsoft.com/office/drawing/2014/main" id="{28350498-8462-504A-517A-F55E7A14D889}"/>
                </a:ext>
              </a:extLst>
            </p:cNvPr>
            <p:cNvSpPr/>
            <p:nvPr/>
          </p:nvSpPr>
          <p:spPr>
            <a:xfrm>
              <a:off x="17780446" y="237709"/>
              <a:ext cx="720000" cy="720000"/>
            </a:xfrm>
            <a:prstGeom prst="roundRect">
              <a:avLst/>
            </a:prstGeom>
            <a:solidFill>
              <a:srgbClr val="092D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Retângulo: Cantos Arredondados 35">
              <a:extLst>
                <a:ext uri="{FF2B5EF4-FFF2-40B4-BE49-F238E27FC236}">
                  <a16:creationId xmlns:a16="http://schemas.microsoft.com/office/drawing/2014/main" id="{B594C226-2AA3-FAC8-C0F0-3FB07186BF6A}"/>
                </a:ext>
              </a:extLst>
            </p:cNvPr>
            <p:cNvSpPr/>
            <p:nvPr/>
          </p:nvSpPr>
          <p:spPr>
            <a:xfrm>
              <a:off x="17780446" y="1008470"/>
              <a:ext cx="720000" cy="720000"/>
            </a:xfrm>
            <a:prstGeom prst="roundRect">
              <a:avLst/>
            </a:prstGeom>
            <a:solidFill>
              <a:srgbClr val="0098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Retângulo: Cantos Arredondados 36">
              <a:extLst>
                <a:ext uri="{FF2B5EF4-FFF2-40B4-BE49-F238E27FC236}">
                  <a16:creationId xmlns:a16="http://schemas.microsoft.com/office/drawing/2014/main" id="{5991D98F-95BB-0AA6-BCE8-E70E5665836C}"/>
                </a:ext>
              </a:extLst>
            </p:cNvPr>
            <p:cNvSpPr/>
            <p:nvPr/>
          </p:nvSpPr>
          <p:spPr>
            <a:xfrm>
              <a:off x="17780446" y="1779231"/>
              <a:ext cx="720000" cy="720000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Retângulo: Cantos Arredondados 37">
              <a:extLst>
                <a:ext uri="{FF2B5EF4-FFF2-40B4-BE49-F238E27FC236}">
                  <a16:creationId xmlns:a16="http://schemas.microsoft.com/office/drawing/2014/main" id="{ADC5F02B-201D-D6CC-29D3-43B3D9A33E35}"/>
                </a:ext>
              </a:extLst>
            </p:cNvPr>
            <p:cNvSpPr/>
            <p:nvPr/>
          </p:nvSpPr>
          <p:spPr>
            <a:xfrm>
              <a:off x="17783342" y="2549992"/>
              <a:ext cx="720000" cy="720000"/>
            </a:xfrm>
            <a:prstGeom prst="roundRect">
              <a:avLst/>
            </a:prstGeom>
            <a:solidFill>
              <a:srgbClr val="FC52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Retângulo: Cantos Arredondados 38">
              <a:extLst>
                <a:ext uri="{FF2B5EF4-FFF2-40B4-BE49-F238E27FC236}">
                  <a16:creationId xmlns:a16="http://schemas.microsoft.com/office/drawing/2014/main" id="{0C8C1EC0-0BA7-B640-E872-827389B93E2A}"/>
                </a:ext>
              </a:extLst>
            </p:cNvPr>
            <p:cNvSpPr/>
            <p:nvPr/>
          </p:nvSpPr>
          <p:spPr>
            <a:xfrm>
              <a:off x="17780446" y="3320753"/>
              <a:ext cx="720000" cy="720000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Retângulo: Cantos Arredondados 39">
              <a:extLst>
                <a:ext uri="{FF2B5EF4-FFF2-40B4-BE49-F238E27FC236}">
                  <a16:creationId xmlns:a16="http://schemas.microsoft.com/office/drawing/2014/main" id="{B2AB84CA-A9F4-EF4D-CCE3-AE1252003852}"/>
                </a:ext>
              </a:extLst>
            </p:cNvPr>
            <p:cNvSpPr/>
            <p:nvPr/>
          </p:nvSpPr>
          <p:spPr>
            <a:xfrm>
              <a:off x="17780446" y="4142275"/>
              <a:ext cx="720000" cy="720000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Retângulo: Cantos Arredondados 40">
              <a:extLst>
                <a:ext uri="{FF2B5EF4-FFF2-40B4-BE49-F238E27FC236}">
                  <a16:creationId xmlns:a16="http://schemas.microsoft.com/office/drawing/2014/main" id="{C4C6E3DF-7437-C5B9-FFBD-6EA6B9111F35}"/>
                </a:ext>
              </a:extLst>
            </p:cNvPr>
            <p:cNvSpPr/>
            <p:nvPr/>
          </p:nvSpPr>
          <p:spPr>
            <a:xfrm>
              <a:off x="17780446" y="4915266"/>
              <a:ext cx="720000" cy="720000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Retângulo: Cantos Arredondados 41">
              <a:extLst>
                <a:ext uri="{FF2B5EF4-FFF2-40B4-BE49-F238E27FC236}">
                  <a16:creationId xmlns:a16="http://schemas.microsoft.com/office/drawing/2014/main" id="{07C8F6F4-11D9-76C2-51FD-3AF9A102E0F4}"/>
                </a:ext>
              </a:extLst>
            </p:cNvPr>
            <p:cNvSpPr/>
            <p:nvPr/>
          </p:nvSpPr>
          <p:spPr>
            <a:xfrm>
              <a:off x="17780446" y="5683797"/>
              <a:ext cx="720000" cy="720000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Retângulo: Cantos Arredondados 42">
              <a:extLst>
                <a:ext uri="{FF2B5EF4-FFF2-40B4-BE49-F238E27FC236}">
                  <a16:creationId xmlns:a16="http://schemas.microsoft.com/office/drawing/2014/main" id="{ABD7E851-A5F5-76C1-FECD-188CC6D15CC5}"/>
                </a:ext>
              </a:extLst>
            </p:cNvPr>
            <p:cNvSpPr/>
            <p:nvPr/>
          </p:nvSpPr>
          <p:spPr>
            <a:xfrm>
              <a:off x="17780446" y="6470656"/>
              <a:ext cx="720000" cy="720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Retângulo: Cantos Arredondados 43">
              <a:extLst>
                <a:ext uri="{FF2B5EF4-FFF2-40B4-BE49-F238E27FC236}">
                  <a16:creationId xmlns:a16="http://schemas.microsoft.com/office/drawing/2014/main" id="{5023B69D-73B2-B223-D599-AD43E0C9697D}"/>
                </a:ext>
              </a:extLst>
            </p:cNvPr>
            <p:cNvSpPr/>
            <p:nvPr/>
          </p:nvSpPr>
          <p:spPr>
            <a:xfrm>
              <a:off x="17780446" y="7257515"/>
              <a:ext cx="720000" cy="720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A44AEA6D-F5F3-8303-2290-B0AEE36CCAC8}"/>
              </a:ext>
            </a:extLst>
          </p:cNvPr>
          <p:cNvGrpSpPr/>
          <p:nvPr/>
        </p:nvGrpSpPr>
        <p:grpSpPr>
          <a:xfrm>
            <a:off x="13794938" y="2943628"/>
            <a:ext cx="360000" cy="360000"/>
            <a:chOff x="12285831" y="6864212"/>
            <a:chExt cx="216000" cy="216000"/>
          </a:xfrm>
        </p:grpSpPr>
        <p:sp>
          <p:nvSpPr>
            <p:cNvPr id="32" name="Retângulo: Cantos Arredondados 31">
              <a:extLst>
                <a:ext uri="{FF2B5EF4-FFF2-40B4-BE49-F238E27FC236}">
                  <a16:creationId xmlns:a16="http://schemas.microsoft.com/office/drawing/2014/main" id="{D708E1CC-2D44-2DA3-A5AD-39781159A96E}"/>
                </a:ext>
              </a:extLst>
            </p:cNvPr>
            <p:cNvSpPr/>
            <p:nvPr/>
          </p:nvSpPr>
          <p:spPr>
            <a:xfrm>
              <a:off x="12285831" y="6864212"/>
              <a:ext cx="216000" cy="216000"/>
            </a:xfrm>
            <a:prstGeom prst="roundRect">
              <a:avLst/>
            </a:prstGeom>
            <a:solidFill>
              <a:srgbClr val="092D74"/>
            </a:solidFill>
            <a:ln w="28575">
              <a:solidFill>
                <a:srgbClr val="092D7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 dirty="0"/>
            </a:p>
          </p:txBody>
        </p:sp>
        <p:pic>
          <p:nvPicPr>
            <p:cNvPr id="33" name="Imagem 32">
              <a:extLst>
                <a:ext uri="{FF2B5EF4-FFF2-40B4-BE49-F238E27FC236}">
                  <a16:creationId xmlns:a16="http://schemas.microsoft.com/office/drawing/2014/main" id="{EDC9890D-0FD3-828F-3846-EC4EFC7E16B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 bright="70000" contrast="-70000"/>
            </a:blip>
            <a:stretch>
              <a:fillRect/>
            </a:stretch>
          </p:blipFill>
          <p:spPr>
            <a:xfrm>
              <a:off x="12335499" y="6905624"/>
              <a:ext cx="114442" cy="128558"/>
            </a:xfrm>
            <a:prstGeom prst="rect">
              <a:avLst/>
            </a:prstGeom>
          </p:spPr>
        </p:pic>
      </p:grpSp>
      <p:grpSp>
        <p:nvGrpSpPr>
          <p:cNvPr id="45" name="Agrupar 44">
            <a:extLst>
              <a:ext uri="{FF2B5EF4-FFF2-40B4-BE49-F238E27FC236}">
                <a16:creationId xmlns:a16="http://schemas.microsoft.com/office/drawing/2014/main" id="{1D8DE817-CF05-D350-3ADD-C7005F8FC253}"/>
              </a:ext>
            </a:extLst>
          </p:cNvPr>
          <p:cNvGrpSpPr/>
          <p:nvPr/>
        </p:nvGrpSpPr>
        <p:grpSpPr>
          <a:xfrm>
            <a:off x="13794199" y="3833681"/>
            <a:ext cx="360000" cy="360000"/>
            <a:chOff x="12285831" y="6864212"/>
            <a:chExt cx="216000" cy="216000"/>
          </a:xfrm>
        </p:grpSpPr>
        <p:sp>
          <p:nvSpPr>
            <p:cNvPr id="46" name="Retângulo: Cantos Arredondados 45">
              <a:extLst>
                <a:ext uri="{FF2B5EF4-FFF2-40B4-BE49-F238E27FC236}">
                  <a16:creationId xmlns:a16="http://schemas.microsoft.com/office/drawing/2014/main" id="{379B2033-7A2C-0B31-85BE-3C0892868F92}"/>
                </a:ext>
              </a:extLst>
            </p:cNvPr>
            <p:cNvSpPr/>
            <p:nvPr/>
          </p:nvSpPr>
          <p:spPr>
            <a:xfrm>
              <a:off x="12285831" y="6864212"/>
              <a:ext cx="216000" cy="216000"/>
            </a:xfrm>
            <a:prstGeom prst="roundRect">
              <a:avLst/>
            </a:prstGeom>
            <a:solidFill>
              <a:srgbClr val="092D74"/>
            </a:solidFill>
            <a:ln w="28575">
              <a:solidFill>
                <a:srgbClr val="092D7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 dirty="0"/>
            </a:p>
          </p:txBody>
        </p:sp>
        <p:pic>
          <p:nvPicPr>
            <p:cNvPr id="47" name="Imagem 46">
              <a:extLst>
                <a:ext uri="{FF2B5EF4-FFF2-40B4-BE49-F238E27FC236}">
                  <a16:creationId xmlns:a16="http://schemas.microsoft.com/office/drawing/2014/main" id="{D40A0689-0D9C-7585-A88A-A2F0246883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 bright="70000" contrast="-70000"/>
            </a:blip>
            <a:stretch>
              <a:fillRect/>
            </a:stretch>
          </p:blipFill>
          <p:spPr>
            <a:xfrm>
              <a:off x="12335499" y="6905624"/>
              <a:ext cx="114442" cy="128558"/>
            </a:xfrm>
            <a:prstGeom prst="rect">
              <a:avLst/>
            </a:prstGeom>
          </p:spPr>
        </p:pic>
      </p:grpSp>
      <p:grpSp>
        <p:nvGrpSpPr>
          <p:cNvPr id="48" name="Agrupar 47">
            <a:extLst>
              <a:ext uri="{FF2B5EF4-FFF2-40B4-BE49-F238E27FC236}">
                <a16:creationId xmlns:a16="http://schemas.microsoft.com/office/drawing/2014/main" id="{E606A140-324D-ACEB-7CAA-059ACA0951F0}"/>
              </a:ext>
            </a:extLst>
          </p:cNvPr>
          <p:cNvGrpSpPr/>
          <p:nvPr/>
        </p:nvGrpSpPr>
        <p:grpSpPr>
          <a:xfrm>
            <a:off x="13801825" y="4666915"/>
            <a:ext cx="360000" cy="360000"/>
            <a:chOff x="12285831" y="6864212"/>
            <a:chExt cx="216000" cy="216000"/>
          </a:xfrm>
        </p:grpSpPr>
        <p:sp>
          <p:nvSpPr>
            <p:cNvPr id="49" name="Retângulo: Cantos Arredondados 48">
              <a:extLst>
                <a:ext uri="{FF2B5EF4-FFF2-40B4-BE49-F238E27FC236}">
                  <a16:creationId xmlns:a16="http://schemas.microsoft.com/office/drawing/2014/main" id="{784C4148-8808-4C39-E955-0E2A19321844}"/>
                </a:ext>
              </a:extLst>
            </p:cNvPr>
            <p:cNvSpPr/>
            <p:nvPr/>
          </p:nvSpPr>
          <p:spPr>
            <a:xfrm>
              <a:off x="12285831" y="6864212"/>
              <a:ext cx="216000" cy="216000"/>
            </a:xfrm>
            <a:prstGeom prst="roundRect">
              <a:avLst/>
            </a:prstGeom>
            <a:solidFill>
              <a:srgbClr val="092D74"/>
            </a:solidFill>
            <a:ln w="28575">
              <a:solidFill>
                <a:srgbClr val="092D7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 dirty="0"/>
            </a:p>
          </p:txBody>
        </p:sp>
        <p:pic>
          <p:nvPicPr>
            <p:cNvPr id="50" name="Imagem 49">
              <a:extLst>
                <a:ext uri="{FF2B5EF4-FFF2-40B4-BE49-F238E27FC236}">
                  <a16:creationId xmlns:a16="http://schemas.microsoft.com/office/drawing/2014/main" id="{4A4DA460-4C33-CE76-ED5A-98DBC7A46F1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 bright="70000" contrast="-70000"/>
            </a:blip>
            <a:stretch>
              <a:fillRect/>
            </a:stretch>
          </p:blipFill>
          <p:spPr>
            <a:xfrm>
              <a:off x="12335499" y="6905624"/>
              <a:ext cx="114442" cy="128558"/>
            </a:xfrm>
            <a:prstGeom prst="rect">
              <a:avLst/>
            </a:prstGeom>
          </p:spPr>
        </p:pic>
      </p:grpSp>
      <p:grpSp>
        <p:nvGrpSpPr>
          <p:cNvPr id="51" name="Agrupar 50">
            <a:extLst>
              <a:ext uri="{FF2B5EF4-FFF2-40B4-BE49-F238E27FC236}">
                <a16:creationId xmlns:a16="http://schemas.microsoft.com/office/drawing/2014/main" id="{2C6259B6-9890-9075-5DE7-C3EE9D869B23}"/>
              </a:ext>
            </a:extLst>
          </p:cNvPr>
          <p:cNvGrpSpPr/>
          <p:nvPr/>
        </p:nvGrpSpPr>
        <p:grpSpPr>
          <a:xfrm>
            <a:off x="13803821" y="5503711"/>
            <a:ext cx="360000" cy="360000"/>
            <a:chOff x="12285831" y="6864212"/>
            <a:chExt cx="216000" cy="216000"/>
          </a:xfrm>
        </p:grpSpPr>
        <p:sp>
          <p:nvSpPr>
            <p:cNvPr id="52" name="Retângulo: Cantos Arredondados 51">
              <a:extLst>
                <a:ext uri="{FF2B5EF4-FFF2-40B4-BE49-F238E27FC236}">
                  <a16:creationId xmlns:a16="http://schemas.microsoft.com/office/drawing/2014/main" id="{BCA8CB32-6301-2DE2-5832-52DD2221BF50}"/>
                </a:ext>
              </a:extLst>
            </p:cNvPr>
            <p:cNvSpPr/>
            <p:nvPr/>
          </p:nvSpPr>
          <p:spPr>
            <a:xfrm>
              <a:off x="12285831" y="6864212"/>
              <a:ext cx="216000" cy="216000"/>
            </a:xfrm>
            <a:prstGeom prst="roundRect">
              <a:avLst/>
            </a:prstGeom>
            <a:solidFill>
              <a:srgbClr val="092D74"/>
            </a:solidFill>
            <a:ln w="28575">
              <a:solidFill>
                <a:srgbClr val="092D7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 dirty="0"/>
            </a:p>
          </p:txBody>
        </p:sp>
        <p:pic>
          <p:nvPicPr>
            <p:cNvPr id="53" name="Imagem 52">
              <a:extLst>
                <a:ext uri="{FF2B5EF4-FFF2-40B4-BE49-F238E27FC236}">
                  <a16:creationId xmlns:a16="http://schemas.microsoft.com/office/drawing/2014/main" id="{60051F46-2A80-B22B-1432-8389FF9A8DD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 bright="70000" contrast="-70000"/>
            </a:blip>
            <a:stretch>
              <a:fillRect/>
            </a:stretch>
          </p:blipFill>
          <p:spPr>
            <a:xfrm>
              <a:off x="12335499" y="6905624"/>
              <a:ext cx="114442" cy="128558"/>
            </a:xfrm>
            <a:prstGeom prst="rect">
              <a:avLst/>
            </a:prstGeom>
          </p:spPr>
        </p:pic>
      </p:grpSp>
      <p:grpSp>
        <p:nvGrpSpPr>
          <p:cNvPr id="54" name="Agrupar 53">
            <a:extLst>
              <a:ext uri="{FF2B5EF4-FFF2-40B4-BE49-F238E27FC236}">
                <a16:creationId xmlns:a16="http://schemas.microsoft.com/office/drawing/2014/main" id="{8956B4BE-47C9-3E85-459B-F17854DFB51A}"/>
              </a:ext>
            </a:extLst>
          </p:cNvPr>
          <p:cNvGrpSpPr/>
          <p:nvPr/>
        </p:nvGrpSpPr>
        <p:grpSpPr>
          <a:xfrm>
            <a:off x="13803821" y="6357991"/>
            <a:ext cx="360000" cy="360000"/>
            <a:chOff x="12285831" y="6864212"/>
            <a:chExt cx="216000" cy="216000"/>
          </a:xfrm>
        </p:grpSpPr>
        <p:sp>
          <p:nvSpPr>
            <p:cNvPr id="55" name="Retângulo: Cantos Arredondados 54">
              <a:extLst>
                <a:ext uri="{FF2B5EF4-FFF2-40B4-BE49-F238E27FC236}">
                  <a16:creationId xmlns:a16="http://schemas.microsoft.com/office/drawing/2014/main" id="{07AAE5E6-638F-E143-1A60-D2EFECD47FCC}"/>
                </a:ext>
              </a:extLst>
            </p:cNvPr>
            <p:cNvSpPr/>
            <p:nvPr/>
          </p:nvSpPr>
          <p:spPr>
            <a:xfrm>
              <a:off x="12285831" y="6864212"/>
              <a:ext cx="216000" cy="216000"/>
            </a:xfrm>
            <a:prstGeom prst="roundRect">
              <a:avLst/>
            </a:prstGeom>
            <a:solidFill>
              <a:srgbClr val="092D74"/>
            </a:solidFill>
            <a:ln w="28575">
              <a:solidFill>
                <a:srgbClr val="092D7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 dirty="0"/>
            </a:p>
          </p:txBody>
        </p:sp>
        <p:pic>
          <p:nvPicPr>
            <p:cNvPr id="56" name="Imagem 55">
              <a:extLst>
                <a:ext uri="{FF2B5EF4-FFF2-40B4-BE49-F238E27FC236}">
                  <a16:creationId xmlns:a16="http://schemas.microsoft.com/office/drawing/2014/main" id="{B264A554-523B-8A29-CCA5-1131FD2C91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 bright="70000" contrast="-70000"/>
            </a:blip>
            <a:stretch>
              <a:fillRect/>
            </a:stretch>
          </p:blipFill>
          <p:spPr>
            <a:xfrm>
              <a:off x="12335499" y="6905624"/>
              <a:ext cx="114442" cy="128558"/>
            </a:xfrm>
            <a:prstGeom prst="rect">
              <a:avLst/>
            </a:prstGeom>
          </p:spPr>
        </p:pic>
      </p:grpSp>
      <p:grpSp>
        <p:nvGrpSpPr>
          <p:cNvPr id="57" name="Agrupar 56">
            <a:extLst>
              <a:ext uri="{FF2B5EF4-FFF2-40B4-BE49-F238E27FC236}">
                <a16:creationId xmlns:a16="http://schemas.microsoft.com/office/drawing/2014/main" id="{0664B9B0-FF52-045A-E7E9-EF75FF8E63A1}"/>
              </a:ext>
            </a:extLst>
          </p:cNvPr>
          <p:cNvGrpSpPr/>
          <p:nvPr/>
        </p:nvGrpSpPr>
        <p:grpSpPr>
          <a:xfrm>
            <a:off x="13821708" y="7171518"/>
            <a:ext cx="360000" cy="360000"/>
            <a:chOff x="12285831" y="6864212"/>
            <a:chExt cx="216000" cy="216000"/>
          </a:xfrm>
        </p:grpSpPr>
        <p:sp>
          <p:nvSpPr>
            <p:cNvPr id="58" name="Retângulo: Cantos Arredondados 57">
              <a:extLst>
                <a:ext uri="{FF2B5EF4-FFF2-40B4-BE49-F238E27FC236}">
                  <a16:creationId xmlns:a16="http://schemas.microsoft.com/office/drawing/2014/main" id="{8DC92627-76FE-DFE8-6150-24C81CD2B06D}"/>
                </a:ext>
              </a:extLst>
            </p:cNvPr>
            <p:cNvSpPr/>
            <p:nvPr/>
          </p:nvSpPr>
          <p:spPr>
            <a:xfrm>
              <a:off x="12285831" y="6864212"/>
              <a:ext cx="216000" cy="216000"/>
            </a:xfrm>
            <a:prstGeom prst="roundRect">
              <a:avLst/>
            </a:prstGeom>
            <a:solidFill>
              <a:srgbClr val="092D74"/>
            </a:solidFill>
            <a:ln w="28575">
              <a:solidFill>
                <a:srgbClr val="092D7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 dirty="0"/>
            </a:p>
          </p:txBody>
        </p:sp>
        <p:pic>
          <p:nvPicPr>
            <p:cNvPr id="59" name="Imagem 58">
              <a:extLst>
                <a:ext uri="{FF2B5EF4-FFF2-40B4-BE49-F238E27FC236}">
                  <a16:creationId xmlns:a16="http://schemas.microsoft.com/office/drawing/2014/main" id="{A74CA045-773E-6E2B-B20B-F876927C91D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 bright="70000" contrast="-70000"/>
            </a:blip>
            <a:stretch>
              <a:fillRect/>
            </a:stretch>
          </p:blipFill>
          <p:spPr>
            <a:xfrm>
              <a:off x="12335499" y="6905624"/>
              <a:ext cx="114442" cy="128558"/>
            </a:xfrm>
            <a:prstGeom prst="rect">
              <a:avLst/>
            </a:prstGeom>
          </p:spPr>
        </p:pic>
      </p:grpSp>
      <p:sp>
        <p:nvSpPr>
          <p:cNvPr id="63" name="Seta: Pentágono 62">
            <a:extLst>
              <a:ext uri="{FF2B5EF4-FFF2-40B4-BE49-F238E27FC236}">
                <a16:creationId xmlns:a16="http://schemas.microsoft.com/office/drawing/2014/main" id="{B54A9E3B-21AD-1231-D995-26173F682057}"/>
              </a:ext>
            </a:extLst>
          </p:cNvPr>
          <p:cNvSpPr/>
          <p:nvPr/>
        </p:nvSpPr>
        <p:spPr>
          <a:xfrm>
            <a:off x="5786223" y="6676070"/>
            <a:ext cx="1440000" cy="540000"/>
          </a:xfrm>
          <a:prstGeom prst="homePlate">
            <a:avLst>
              <a:gd name="adj" fmla="val 35107"/>
            </a:avLst>
          </a:prstGeom>
          <a:solidFill>
            <a:schemeClr val="accent3">
              <a:lumMod val="75000"/>
            </a:schemeClr>
          </a:solidFill>
          <a:ln w="88900" cap="sq">
            <a:solidFill>
              <a:schemeClr val="bg1">
                <a:lumMod val="50000"/>
              </a:schemeClr>
            </a:solidFill>
            <a:round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000" b="1" dirty="0"/>
              <a:t>Etapa 3</a:t>
            </a:r>
          </a:p>
        </p:txBody>
      </p:sp>
      <p:sp>
        <p:nvSpPr>
          <p:cNvPr id="64" name="Seta: Pentágono 63">
            <a:extLst>
              <a:ext uri="{FF2B5EF4-FFF2-40B4-BE49-F238E27FC236}">
                <a16:creationId xmlns:a16="http://schemas.microsoft.com/office/drawing/2014/main" id="{43F0D45A-BEF0-AE75-6145-5E6A739A13DE}"/>
              </a:ext>
            </a:extLst>
          </p:cNvPr>
          <p:cNvSpPr/>
          <p:nvPr/>
        </p:nvSpPr>
        <p:spPr>
          <a:xfrm>
            <a:off x="7387908" y="8010586"/>
            <a:ext cx="1440000" cy="540000"/>
          </a:xfrm>
          <a:prstGeom prst="homePlate">
            <a:avLst>
              <a:gd name="adj" fmla="val 35107"/>
            </a:avLst>
          </a:prstGeom>
          <a:solidFill>
            <a:schemeClr val="accent3">
              <a:lumMod val="75000"/>
            </a:schemeClr>
          </a:solidFill>
          <a:ln w="88900" cap="sq">
            <a:solidFill>
              <a:schemeClr val="bg1">
                <a:lumMod val="50000"/>
              </a:schemeClr>
            </a:solidFill>
            <a:round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000" b="1" dirty="0"/>
              <a:t>Etapa 4</a:t>
            </a:r>
          </a:p>
        </p:txBody>
      </p:sp>
      <p:grpSp>
        <p:nvGrpSpPr>
          <p:cNvPr id="65" name="Agrupar 64">
            <a:extLst>
              <a:ext uri="{FF2B5EF4-FFF2-40B4-BE49-F238E27FC236}">
                <a16:creationId xmlns:a16="http://schemas.microsoft.com/office/drawing/2014/main" id="{F952CEB8-E357-5A65-DC1A-BF65DFFFA9AB}"/>
              </a:ext>
            </a:extLst>
          </p:cNvPr>
          <p:cNvGrpSpPr/>
          <p:nvPr/>
        </p:nvGrpSpPr>
        <p:grpSpPr>
          <a:xfrm>
            <a:off x="13823393" y="8001123"/>
            <a:ext cx="360000" cy="360001"/>
            <a:chOff x="12285831" y="6864212"/>
            <a:chExt cx="216000" cy="216000"/>
          </a:xfrm>
        </p:grpSpPr>
        <p:sp>
          <p:nvSpPr>
            <p:cNvPr id="66" name="Retângulo: Cantos Arredondados 65">
              <a:extLst>
                <a:ext uri="{FF2B5EF4-FFF2-40B4-BE49-F238E27FC236}">
                  <a16:creationId xmlns:a16="http://schemas.microsoft.com/office/drawing/2014/main" id="{4CA7C11B-7C59-6BB0-8E25-355DAE9E39B7}"/>
                </a:ext>
              </a:extLst>
            </p:cNvPr>
            <p:cNvSpPr/>
            <p:nvPr/>
          </p:nvSpPr>
          <p:spPr>
            <a:xfrm>
              <a:off x="12285831" y="6864212"/>
              <a:ext cx="216000" cy="216000"/>
            </a:xfrm>
            <a:prstGeom prst="roundRect">
              <a:avLst/>
            </a:prstGeom>
            <a:solidFill>
              <a:srgbClr val="092D74"/>
            </a:solidFill>
            <a:ln w="28575">
              <a:solidFill>
                <a:srgbClr val="092D7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 dirty="0"/>
            </a:p>
          </p:txBody>
        </p:sp>
        <p:pic>
          <p:nvPicPr>
            <p:cNvPr id="67" name="Imagem 66">
              <a:extLst>
                <a:ext uri="{FF2B5EF4-FFF2-40B4-BE49-F238E27FC236}">
                  <a16:creationId xmlns:a16="http://schemas.microsoft.com/office/drawing/2014/main" id="{3D5499A7-9A99-468C-5808-671711D1E6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 bright="70000" contrast="-70000"/>
            </a:blip>
            <a:stretch>
              <a:fillRect/>
            </a:stretch>
          </p:blipFill>
          <p:spPr>
            <a:xfrm>
              <a:off x="12335499" y="6905603"/>
              <a:ext cx="114442" cy="128558"/>
            </a:xfrm>
            <a:prstGeom prst="rect">
              <a:avLst/>
            </a:prstGeom>
          </p:spPr>
        </p:pic>
      </p:grpSp>
      <p:pic>
        <p:nvPicPr>
          <p:cNvPr id="68" name="Imagem 67">
            <a:extLst>
              <a:ext uri="{FF2B5EF4-FFF2-40B4-BE49-F238E27FC236}">
                <a16:creationId xmlns:a16="http://schemas.microsoft.com/office/drawing/2014/main" id="{B6F5BA8C-F1D0-2286-A04B-60E63CB70F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01457" y="9234586"/>
            <a:ext cx="623083" cy="57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678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6">
            <a:extLst>
              <a:ext uri="{FF2B5EF4-FFF2-40B4-BE49-F238E27FC236}">
                <a16:creationId xmlns:a16="http://schemas.microsoft.com/office/drawing/2014/main" id="{8D2FAFEC-0392-BFD2-75A4-466AA8D4E2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3431477"/>
              </p:ext>
            </p:extLst>
          </p:nvPr>
        </p:nvGraphicFramePr>
        <p:xfrm>
          <a:off x="1147860" y="2309969"/>
          <a:ext cx="15297692" cy="7314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0122">
                  <a:extLst>
                    <a:ext uri="{9D8B030D-6E8A-4147-A177-3AD203B41FA5}">
                      <a16:colId xmlns:a16="http://schemas.microsoft.com/office/drawing/2014/main" val="2557320989"/>
                    </a:ext>
                  </a:extLst>
                </a:gridCol>
                <a:gridCol w="1282890">
                  <a:extLst>
                    <a:ext uri="{9D8B030D-6E8A-4147-A177-3AD203B41FA5}">
                      <a16:colId xmlns:a16="http://schemas.microsoft.com/office/drawing/2014/main" val="2504182341"/>
                    </a:ext>
                  </a:extLst>
                </a:gridCol>
                <a:gridCol w="1528549">
                  <a:extLst>
                    <a:ext uri="{9D8B030D-6E8A-4147-A177-3AD203B41FA5}">
                      <a16:colId xmlns:a16="http://schemas.microsoft.com/office/drawing/2014/main" val="1932377987"/>
                    </a:ext>
                  </a:extLst>
                </a:gridCol>
                <a:gridCol w="1637731">
                  <a:extLst>
                    <a:ext uri="{9D8B030D-6E8A-4147-A177-3AD203B41FA5}">
                      <a16:colId xmlns:a16="http://schemas.microsoft.com/office/drawing/2014/main" val="2059902456"/>
                    </a:ext>
                  </a:extLst>
                </a:gridCol>
                <a:gridCol w="1624084">
                  <a:extLst>
                    <a:ext uri="{9D8B030D-6E8A-4147-A177-3AD203B41FA5}">
                      <a16:colId xmlns:a16="http://schemas.microsoft.com/office/drawing/2014/main" val="1982899594"/>
                    </a:ext>
                  </a:extLst>
                </a:gridCol>
                <a:gridCol w="1596788">
                  <a:extLst>
                    <a:ext uri="{9D8B030D-6E8A-4147-A177-3AD203B41FA5}">
                      <a16:colId xmlns:a16="http://schemas.microsoft.com/office/drawing/2014/main" val="1098488296"/>
                    </a:ext>
                  </a:extLst>
                </a:gridCol>
                <a:gridCol w="832513">
                  <a:extLst>
                    <a:ext uri="{9D8B030D-6E8A-4147-A177-3AD203B41FA5}">
                      <a16:colId xmlns:a16="http://schemas.microsoft.com/office/drawing/2014/main" val="2867770077"/>
                    </a:ext>
                  </a:extLst>
                </a:gridCol>
                <a:gridCol w="4433006">
                  <a:extLst>
                    <a:ext uri="{9D8B030D-6E8A-4147-A177-3AD203B41FA5}">
                      <a16:colId xmlns:a16="http://schemas.microsoft.com/office/drawing/2014/main" val="517426787"/>
                    </a:ext>
                  </a:extLst>
                </a:gridCol>
                <a:gridCol w="1572009">
                  <a:extLst>
                    <a:ext uri="{9D8B030D-6E8A-4147-A177-3AD203B41FA5}">
                      <a16:colId xmlns:a16="http://schemas.microsoft.com/office/drawing/2014/main" val="3987695964"/>
                    </a:ext>
                  </a:extLst>
                </a:gridCol>
              </a:tblGrid>
              <a:tr h="484185">
                <a:tc>
                  <a:txBody>
                    <a:bodyPr/>
                    <a:lstStyle/>
                    <a:p>
                      <a:pPr algn="l"/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Jan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08/Ago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11/Set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09/Out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30/Out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13/Nov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BR" sz="16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20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Responsável Etapa 2</a:t>
                      </a:r>
                    </a:p>
                  </a:txBody>
                  <a:tcPr anchor="ctr"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BR" sz="14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2651097"/>
                  </a:ext>
                </a:extLst>
              </a:tr>
              <a:tr h="841838"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20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Definição de bibliotecas</a:t>
                      </a:r>
                    </a:p>
                    <a:p>
                      <a:pPr algn="l"/>
                      <a:r>
                        <a:rPr lang="pt-BR" sz="1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Grupo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131655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400" b="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7602414"/>
                  </a:ext>
                </a:extLst>
              </a:tr>
              <a:tr h="841838"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20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Criação </a:t>
                      </a:r>
                      <a:r>
                        <a:rPr lang="pt-BR" sz="2000" b="1" dirty="0" err="1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Github</a:t>
                      </a:r>
                      <a:endParaRPr lang="pt-BR" sz="20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  <a:p>
                      <a:pPr algn="l"/>
                      <a:r>
                        <a:rPr lang="pt-BR" sz="1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Otavio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131655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0197852"/>
                  </a:ext>
                </a:extLst>
              </a:tr>
              <a:tr h="864875"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20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Análise Exploratória</a:t>
                      </a:r>
                    </a:p>
                    <a:p>
                      <a:pPr algn="l"/>
                      <a:r>
                        <a:rPr lang="pt-BR" sz="1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Grupo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131655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4571850"/>
                  </a:ext>
                </a:extLst>
              </a:tr>
              <a:tr h="841838"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20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Tratamento de Dados</a:t>
                      </a:r>
                    </a:p>
                    <a:p>
                      <a:pPr algn="l"/>
                      <a:r>
                        <a:rPr lang="pt-BR" sz="1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Grupo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131655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0561404"/>
                  </a:ext>
                </a:extLst>
              </a:tr>
              <a:tr h="841838"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20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Referência Bibliográfica</a:t>
                      </a:r>
                    </a:p>
                    <a:p>
                      <a:pPr algn="l"/>
                      <a:r>
                        <a:rPr lang="pt-BR" sz="1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Grupo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131655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0833189"/>
                  </a:ext>
                </a:extLst>
              </a:tr>
              <a:tr h="841838"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20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Definição Acurácia</a:t>
                      </a:r>
                    </a:p>
                    <a:p>
                      <a:pPr algn="l"/>
                      <a:r>
                        <a:rPr lang="pt-BR" sz="1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Grupo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131655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7547856"/>
                  </a:ext>
                </a:extLst>
              </a:tr>
              <a:tr h="841838"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1316553" rtl="0" eaLnBrk="1" latinLnBrk="0" hangingPunct="1"/>
                      <a:r>
                        <a:rPr lang="pt-BR" sz="2000" b="1" kern="12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Documento</a:t>
                      </a:r>
                    </a:p>
                    <a:p>
                      <a:pPr marL="0" algn="l" defTabSz="1316553" rtl="0" eaLnBrk="1" latinLnBrk="0" hangingPunct="1"/>
                      <a:r>
                        <a:rPr lang="pt-BR" sz="1800" b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Liliane</a:t>
                      </a:r>
                    </a:p>
                    <a:p>
                      <a:pPr algn="l"/>
                      <a:endParaRPr lang="pt-BR" sz="1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131655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4688936"/>
                  </a:ext>
                </a:extLst>
              </a:tr>
              <a:tr h="841838">
                <a:tc gridSpan="9"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pt-BR" sz="1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131655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781413"/>
                  </a:ext>
                </a:extLst>
              </a:tr>
            </a:tbl>
          </a:graphicData>
        </a:graphic>
      </p:graphicFrame>
      <p:sp>
        <p:nvSpPr>
          <p:cNvPr id="2" name="CaixaDeTexto 1">
            <a:extLst>
              <a:ext uri="{FF2B5EF4-FFF2-40B4-BE49-F238E27FC236}">
                <a16:creationId xmlns:a16="http://schemas.microsoft.com/office/drawing/2014/main" id="{B1D91DD5-7362-7B26-299D-E606865C702B}"/>
              </a:ext>
            </a:extLst>
          </p:cNvPr>
          <p:cNvSpPr txBox="1"/>
          <p:nvPr/>
        </p:nvSpPr>
        <p:spPr>
          <a:xfrm>
            <a:off x="1093861" y="355079"/>
            <a:ext cx="58632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Cronograma de entregas – Etapa 2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CF106FE-5EE0-9787-A5A4-38F8BFAD07F8}"/>
              </a:ext>
            </a:extLst>
          </p:cNvPr>
          <p:cNvSpPr txBox="1"/>
          <p:nvPr/>
        </p:nvSpPr>
        <p:spPr>
          <a:xfrm>
            <a:off x="1113316" y="1171814"/>
            <a:ext cx="147726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Reportar-se o percentual de evolução de entregas de </a:t>
            </a:r>
            <a:r>
              <a:rPr lang="pt-B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50%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referente as ações propostas pelo componente curricular de Projeto Aplicado II do curso de Tecnologia em Ciência de Dados. </a:t>
            </a:r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38280A55-A553-FD23-683E-69C1EE11C3C6}"/>
              </a:ext>
            </a:extLst>
          </p:cNvPr>
          <p:cNvCxnSpPr/>
          <p:nvPr/>
        </p:nvCxnSpPr>
        <p:spPr>
          <a:xfrm>
            <a:off x="1191136" y="2003942"/>
            <a:ext cx="188716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eta: Pentágono 8">
            <a:extLst>
              <a:ext uri="{FF2B5EF4-FFF2-40B4-BE49-F238E27FC236}">
                <a16:creationId xmlns:a16="http://schemas.microsoft.com/office/drawing/2014/main" id="{F2390668-950C-8AA0-1A7E-BB59D8121A40}"/>
              </a:ext>
            </a:extLst>
          </p:cNvPr>
          <p:cNvSpPr/>
          <p:nvPr/>
        </p:nvSpPr>
        <p:spPr>
          <a:xfrm>
            <a:off x="1992575" y="3795567"/>
            <a:ext cx="2016000" cy="540000"/>
          </a:xfrm>
          <a:prstGeom prst="homePlate">
            <a:avLst>
              <a:gd name="adj" fmla="val 35107"/>
            </a:avLst>
          </a:prstGeom>
          <a:solidFill>
            <a:srgbClr val="092D74"/>
          </a:solidFill>
          <a:ln w="88900" cap="sq">
            <a:solidFill>
              <a:srgbClr val="092D74"/>
            </a:solidFill>
            <a:round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000" b="1" dirty="0"/>
              <a:t>Etapa 1</a:t>
            </a:r>
          </a:p>
        </p:txBody>
      </p:sp>
      <p:sp>
        <p:nvSpPr>
          <p:cNvPr id="11" name="Seta: Pentágono 10">
            <a:extLst>
              <a:ext uri="{FF2B5EF4-FFF2-40B4-BE49-F238E27FC236}">
                <a16:creationId xmlns:a16="http://schemas.microsoft.com/office/drawing/2014/main" id="{5DBA47E6-F0FB-6535-FA6F-0FB3EFE024F7}"/>
              </a:ext>
            </a:extLst>
          </p:cNvPr>
          <p:cNvSpPr/>
          <p:nvPr/>
        </p:nvSpPr>
        <p:spPr>
          <a:xfrm>
            <a:off x="4166223" y="5351618"/>
            <a:ext cx="1620000" cy="540000"/>
          </a:xfrm>
          <a:prstGeom prst="homePlate">
            <a:avLst>
              <a:gd name="adj" fmla="val 35107"/>
            </a:avLst>
          </a:prstGeom>
          <a:solidFill>
            <a:srgbClr val="092D74"/>
          </a:solidFill>
          <a:ln w="88900" cap="sq">
            <a:solidFill>
              <a:srgbClr val="092D74"/>
            </a:solidFill>
            <a:round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000" b="1" dirty="0"/>
              <a:t>Etapa 2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181FA78C-BA95-353B-DD4D-CBD4FB76E33F}"/>
              </a:ext>
            </a:extLst>
          </p:cNvPr>
          <p:cNvSpPr txBox="1"/>
          <p:nvPr/>
        </p:nvSpPr>
        <p:spPr>
          <a:xfrm>
            <a:off x="5482418" y="8697055"/>
            <a:ext cx="7000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srgbClr val="00985B"/>
                </a:solidFill>
              </a:rPr>
              <a:t>hoje</a:t>
            </a: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274FB8D8-3CCC-E8E6-A505-163B67929275}"/>
              </a:ext>
            </a:extLst>
          </p:cNvPr>
          <p:cNvCxnSpPr>
            <a:cxnSpLocks/>
          </p:cNvCxnSpPr>
          <p:nvPr/>
        </p:nvCxnSpPr>
        <p:spPr>
          <a:xfrm>
            <a:off x="5800843" y="4027779"/>
            <a:ext cx="0" cy="4639971"/>
          </a:xfrm>
          <a:prstGeom prst="line">
            <a:avLst/>
          </a:prstGeom>
          <a:ln w="38100">
            <a:solidFill>
              <a:srgbClr val="00B050"/>
            </a:solidFill>
            <a:head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Agrupar 33">
            <a:extLst>
              <a:ext uri="{FF2B5EF4-FFF2-40B4-BE49-F238E27FC236}">
                <a16:creationId xmlns:a16="http://schemas.microsoft.com/office/drawing/2014/main" id="{1A8F815A-A88A-6231-9523-9AED7A516A90}"/>
              </a:ext>
            </a:extLst>
          </p:cNvPr>
          <p:cNvGrpSpPr/>
          <p:nvPr/>
        </p:nvGrpSpPr>
        <p:grpSpPr>
          <a:xfrm>
            <a:off x="17780446" y="237709"/>
            <a:ext cx="722896" cy="7739806"/>
            <a:chOff x="17780446" y="237709"/>
            <a:chExt cx="722896" cy="7739806"/>
          </a:xfrm>
        </p:grpSpPr>
        <p:sp>
          <p:nvSpPr>
            <p:cNvPr id="35" name="Retângulo: Cantos Arredondados 34">
              <a:extLst>
                <a:ext uri="{FF2B5EF4-FFF2-40B4-BE49-F238E27FC236}">
                  <a16:creationId xmlns:a16="http://schemas.microsoft.com/office/drawing/2014/main" id="{28350498-8462-504A-517A-F55E7A14D889}"/>
                </a:ext>
              </a:extLst>
            </p:cNvPr>
            <p:cNvSpPr/>
            <p:nvPr/>
          </p:nvSpPr>
          <p:spPr>
            <a:xfrm>
              <a:off x="17780446" y="237709"/>
              <a:ext cx="720000" cy="720000"/>
            </a:xfrm>
            <a:prstGeom prst="roundRect">
              <a:avLst/>
            </a:prstGeom>
            <a:solidFill>
              <a:srgbClr val="092D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Retângulo: Cantos Arredondados 35">
              <a:extLst>
                <a:ext uri="{FF2B5EF4-FFF2-40B4-BE49-F238E27FC236}">
                  <a16:creationId xmlns:a16="http://schemas.microsoft.com/office/drawing/2014/main" id="{B594C226-2AA3-FAC8-C0F0-3FB07186BF6A}"/>
                </a:ext>
              </a:extLst>
            </p:cNvPr>
            <p:cNvSpPr/>
            <p:nvPr/>
          </p:nvSpPr>
          <p:spPr>
            <a:xfrm>
              <a:off x="17780446" y="1008470"/>
              <a:ext cx="720000" cy="720000"/>
            </a:xfrm>
            <a:prstGeom prst="roundRect">
              <a:avLst/>
            </a:prstGeom>
            <a:solidFill>
              <a:srgbClr val="0098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Retângulo: Cantos Arredondados 36">
              <a:extLst>
                <a:ext uri="{FF2B5EF4-FFF2-40B4-BE49-F238E27FC236}">
                  <a16:creationId xmlns:a16="http://schemas.microsoft.com/office/drawing/2014/main" id="{5991D98F-95BB-0AA6-BCE8-E70E5665836C}"/>
                </a:ext>
              </a:extLst>
            </p:cNvPr>
            <p:cNvSpPr/>
            <p:nvPr/>
          </p:nvSpPr>
          <p:spPr>
            <a:xfrm>
              <a:off x="17780446" y="1779231"/>
              <a:ext cx="720000" cy="720000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Retângulo: Cantos Arredondados 37">
              <a:extLst>
                <a:ext uri="{FF2B5EF4-FFF2-40B4-BE49-F238E27FC236}">
                  <a16:creationId xmlns:a16="http://schemas.microsoft.com/office/drawing/2014/main" id="{ADC5F02B-201D-D6CC-29D3-43B3D9A33E35}"/>
                </a:ext>
              </a:extLst>
            </p:cNvPr>
            <p:cNvSpPr/>
            <p:nvPr/>
          </p:nvSpPr>
          <p:spPr>
            <a:xfrm>
              <a:off x="17783342" y="2549992"/>
              <a:ext cx="720000" cy="720000"/>
            </a:xfrm>
            <a:prstGeom prst="roundRect">
              <a:avLst/>
            </a:prstGeom>
            <a:solidFill>
              <a:srgbClr val="FC52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Retângulo: Cantos Arredondados 38">
              <a:extLst>
                <a:ext uri="{FF2B5EF4-FFF2-40B4-BE49-F238E27FC236}">
                  <a16:creationId xmlns:a16="http://schemas.microsoft.com/office/drawing/2014/main" id="{0C8C1EC0-0BA7-B640-E872-827389B93E2A}"/>
                </a:ext>
              </a:extLst>
            </p:cNvPr>
            <p:cNvSpPr/>
            <p:nvPr/>
          </p:nvSpPr>
          <p:spPr>
            <a:xfrm>
              <a:off x="17780446" y="3320753"/>
              <a:ext cx="720000" cy="720000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Retângulo: Cantos Arredondados 39">
              <a:extLst>
                <a:ext uri="{FF2B5EF4-FFF2-40B4-BE49-F238E27FC236}">
                  <a16:creationId xmlns:a16="http://schemas.microsoft.com/office/drawing/2014/main" id="{B2AB84CA-A9F4-EF4D-CCE3-AE1252003852}"/>
                </a:ext>
              </a:extLst>
            </p:cNvPr>
            <p:cNvSpPr/>
            <p:nvPr/>
          </p:nvSpPr>
          <p:spPr>
            <a:xfrm>
              <a:off x="17780446" y="4142275"/>
              <a:ext cx="720000" cy="720000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Retângulo: Cantos Arredondados 40">
              <a:extLst>
                <a:ext uri="{FF2B5EF4-FFF2-40B4-BE49-F238E27FC236}">
                  <a16:creationId xmlns:a16="http://schemas.microsoft.com/office/drawing/2014/main" id="{C4C6E3DF-7437-C5B9-FFBD-6EA6B9111F35}"/>
                </a:ext>
              </a:extLst>
            </p:cNvPr>
            <p:cNvSpPr/>
            <p:nvPr/>
          </p:nvSpPr>
          <p:spPr>
            <a:xfrm>
              <a:off x="17780446" y="4915266"/>
              <a:ext cx="720000" cy="720000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Retângulo: Cantos Arredondados 41">
              <a:extLst>
                <a:ext uri="{FF2B5EF4-FFF2-40B4-BE49-F238E27FC236}">
                  <a16:creationId xmlns:a16="http://schemas.microsoft.com/office/drawing/2014/main" id="{07C8F6F4-11D9-76C2-51FD-3AF9A102E0F4}"/>
                </a:ext>
              </a:extLst>
            </p:cNvPr>
            <p:cNvSpPr/>
            <p:nvPr/>
          </p:nvSpPr>
          <p:spPr>
            <a:xfrm>
              <a:off x="17780446" y="5683797"/>
              <a:ext cx="720000" cy="720000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Retângulo: Cantos Arredondados 42">
              <a:extLst>
                <a:ext uri="{FF2B5EF4-FFF2-40B4-BE49-F238E27FC236}">
                  <a16:creationId xmlns:a16="http://schemas.microsoft.com/office/drawing/2014/main" id="{ABD7E851-A5F5-76C1-FECD-188CC6D15CC5}"/>
                </a:ext>
              </a:extLst>
            </p:cNvPr>
            <p:cNvSpPr/>
            <p:nvPr/>
          </p:nvSpPr>
          <p:spPr>
            <a:xfrm>
              <a:off x="17780446" y="6470656"/>
              <a:ext cx="720000" cy="720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Retângulo: Cantos Arredondados 43">
              <a:extLst>
                <a:ext uri="{FF2B5EF4-FFF2-40B4-BE49-F238E27FC236}">
                  <a16:creationId xmlns:a16="http://schemas.microsoft.com/office/drawing/2014/main" id="{5023B69D-73B2-B223-D599-AD43E0C9697D}"/>
                </a:ext>
              </a:extLst>
            </p:cNvPr>
            <p:cNvSpPr/>
            <p:nvPr/>
          </p:nvSpPr>
          <p:spPr>
            <a:xfrm>
              <a:off x="17780446" y="7257515"/>
              <a:ext cx="720000" cy="720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A44AEA6D-F5F3-8303-2290-B0AEE36CCAC8}"/>
              </a:ext>
            </a:extLst>
          </p:cNvPr>
          <p:cNvGrpSpPr/>
          <p:nvPr/>
        </p:nvGrpSpPr>
        <p:grpSpPr>
          <a:xfrm>
            <a:off x="13794938" y="2943628"/>
            <a:ext cx="360000" cy="360000"/>
            <a:chOff x="12285831" y="6864212"/>
            <a:chExt cx="216000" cy="216000"/>
          </a:xfrm>
        </p:grpSpPr>
        <p:sp>
          <p:nvSpPr>
            <p:cNvPr id="32" name="Retângulo: Cantos Arredondados 31">
              <a:extLst>
                <a:ext uri="{FF2B5EF4-FFF2-40B4-BE49-F238E27FC236}">
                  <a16:creationId xmlns:a16="http://schemas.microsoft.com/office/drawing/2014/main" id="{D708E1CC-2D44-2DA3-A5AD-39781159A96E}"/>
                </a:ext>
              </a:extLst>
            </p:cNvPr>
            <p:cNvSpPr/>
            <p:nvPr/>
          </p:nvSpPr>
          <p:spPr>
            <a:xfrm>
              <a:off x="12285831" y="6864212"/>
              <a:ext cx="216000" cy="216000"/>
            </a:xfrm>
            <a:prstGeom prst="roundRect">
              <a:avLst/>
            </a:prstGeom>
            <a:solidFill>
              <a:srgbClr val="092D74"/>
            </a:solidFill>
            <a:ln w="28575">
              <a:solidFill>
                <a:srgbClr val="092D7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 dirty="0"/>
            </a:p>
          </p:txBody>
        </p:sp>
        <p:pic>
          <p:nvPicPr>
            <p:cNvPr id="33" name="Imagem 32">
              <a:extLst>
                <a:ext uri="{FF2B5EF4-FFF2-40B4-BE49-F238E27FC236}">
                  <a16:creationId xmlns:a16="http://schemas.microsoft.com/office/drawing/2014/main" id="{EDC9890D-0FD3-828F-3846-EC4EFC7E16B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 bright="70000" contrast="-70000"/>
            </a:blip>
            <a:stretch>
              <a:fillRect/>
            </a:stretch>
          </p:blipFill>
          <p:spPr>
            <a:xfrm>
              <a:off x="12335499" y="6905624"/>
              <a:ext cx="114442" cy="128558"/>
            </a:xfrm>
            <a:prstGeom prst="rect">
              <a:avLst/>
            </a:prstGeom>
          </p:spPr>
        </p:pic>
      </p:grpSp>
      <p:grpSp>
        <p:nvGrpSpPr>
          <p:cNvPr id="45" name="Agrupar 44">
            <a:extLst>
              <a:ext uri="{FF2B5EF4-FFF2-40B4-BE49-F238E27FC236}">
                <a16:creationId xmlns:a16="http://schemas.microsoft.com/office/drawing/2014/main" id="{1D8DE817-CF05-D350-3ADD-C7005F8FC253}"/>
              </a:ext>
            </a:extLst>
          </p:cNvPr>
          <p:cNvGrpSpPr/>
          <p:nvPr/>
        </p:nvGrpSpPr>
        <p:grpSpPr>
          <a:xfrm>
            <a:off x="13794199" y="3833681"/>
            <a:ext cx="360000" cy="360000"/>
            <a:chOff x="12285831" y="6864212"/>
            <a:chExt cx="216000" cy="216000"/>
          </a:xfrm>
        </p:grpSpPr>
        <p:sp>
          <p:nvSpPr>
            <p:cNvPr id="46" name="Retângulo: Cantos Arredondados 45">
              <a:extLst>
                <a:ext uri="{FF2B5EF4-FFF2-40B4-BE49-F238E27FC236}">
                  <a16:creationId xmlns:a16="http://schemas.microsoft.com/office/drawing/2014/main" id="{379B2033-7A2C-0B31-85BE-3C0892868F92}"/>
                </a:ext>
              </a:extLst>
            </p:cNvPr>
            <p:cNvSpPr/>
            <p:nvPr/>
          </p:nvSpPr>
          <p:spPr>
            <a:xfrm>
              <a:off x="12285831" y="6864212"/>
              <a:ext cx="216000" cy="216000"/>
            </a:xfrm>
            <a:prstGeom prst="roundRect">
              <a:avLst/>
            </a:prstGeom>
            <a:solidFill>
              <a:srgbClr val="092D74"/>
            </a:solidFill>
            <a:ln w="28575">
              <a:solidFill>
                <a:srgbClr val="092D7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 dirty="0"/>
            </a:p>
          </p:txBody>
        </p:sp>
        <p:pic>
          <p:nvPicPr>
            <p:cNvPr id="47" name="Imagem 46">
              <a:extLst>
                <a:ext uri="{FF2B5EF4-FFF2-40B4-BE49-F238E27FC236}">
                  <a16:creationId xmlns:a16="http://schemas.microsoft.com/office/drawing/2014/main" id="{D40A0689-0D9C-7585-A88A-A2F0246883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 bright="70000" contrast="-70000"/>
            </a:blip>
            <a:stretch>
              <a:fillRect/>
            </a:stretch>
          </p:blipFill>
          <p:spPr>
            <a:xfrm>
              <a:off x="12335499" y="6905624"/>
              <a:ext cx="114442" cy="128558"/>
            </a:xfrm>
            <a:prstGeom prst="rect">
              <a:avLst/>
            </a:prstGeom>
          </p:spPr>
        </p:pic>
      </p:grpSp>
      <p:grpSp>
        <p:nvGrpSpPr>
          <p:cNvPr id="48" name="Agrupar 47">
            <a:extLst>
              <a:ext uri="{FF2B5EF4-FFF2-40B4-BE49-F238E27FC236}">
                <a16:creationId xmlns:a16="http://schemas.microsoft.com/office/drawing/2014/main" id="{E606A140-324D-ACEB-7CAA-059ACA0951F0}"/>
              </a:ext>
            </a:extLst>
          </p:cNvPr>
          <p:cNvGrpSpPr/>
          <p:nvPr/>
        </p:nvGrpSpPr>
        <p:grpSpPr>
          <a:xfrm>
            <a:off x="13801825" y="4666915"/>
            <a:ext cx="360000" cy="360000"/>
            <a:chOff x="12285831" y="6864212"/>
            <a:chExt cx="216000" cy="216000"/>
          </a:xfrm>
        </p:grpSpPr>
        <p:sp>
          <p:nvSpPr>
            <p:cNvPr id="49" name="Retângulo: Cantos Arredondados 48">
              <a:extLst>
                <a:ext uri="{FF2B5EF4-FFF2-40B4-BE49-F238E27FC236}">
                  <a16:creationId xmlns:a16="http://schemas.microsoft.com/office/drawing/2014/main" id="{784C4148-8808-4C39-E955-0E2A19321844}"/>
                </a:ext>
              </a:extLst>
            </p:cNvPr>
            <p:cNvSpPr/>
            <p:nvPr/>
          </p:nvSpPr>
          <p:spPr>
            <a:xfrm>
              <a:off x="12285831" y="6864212"/>
              <a:ext cx="216000" cy="216000"/>
            </a:xfrm>
            <a:prstGeom prst="roundRect">
              <a:avLst/>
            </a:prstGeom>
            <a:solidFill>
              <a:srgbClr val="092D74"/>
            </a:solidFill>
            <a:ln w="28575">
              <a:solidFill>
                <a:srgbClr val="092D7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 dirty="0"/>
            </a:p>
          </p:txBody>
        </p:sp>
        <p:pic>
          <p:nvPicPr>
            <p:cNvPr id="50" name="Imagem 49">
              <a:extLst>
                <a:ext uri="{FF2B5EF4-FFF2-40B4-BE49-F238E27FC236}">
                  <a16:creationId xmlns:a16="http://schemas.microsoft.com/office/drawing/2014/main" id="{4A4DA460-4C33-CE76-ED5A-98DBC7A46F1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 bright="70000" contrast="-70000"/>
            </a:blip>
            <a:stretch>
              <a:fillRect/>
            </a:stretch>
          </p:blipFill>
          <p:spPr>
            <a:xfrm>
              <a:off x="12335499" y="6905624"/>
              <a:ext cx="114442" cy="128558"/>
            </a:xfrm>
            <a:prstGeom prst="rect">
              <a:avLst/>
            </a:prstGeom>
          </p:spPr>
        </p:pic>
      </p:grpSp>
      <p:grpSp>
        <p:nvGrpSpPr>
          <p:cNvPr id="51" name="Agrupar 50">
            <a:extLst>
              <a:ext uri="{FF2B5EF4-FFF2-40B4-BE49-F238E27FC236}">
                <a16:creationId xmlns:a16="http://schemas.microsoft.com/office/drawing/2014/main" id="{2C6259B6-9890-9075-5DE7-C3EE9D869B23}"/>
              </a:ext>
            </a:extLst>
          </p:cNvPr>
          <p:cNvGrpSpPr/>
          <p:nvPr/>
        </p:nvGrpSpPr>
        <p:grpSpPr>
          <a:xfrm>
            <a:off x="13803821" y="5503711"/>
            <a:ext cx="360000" cy="360000"/>
            <a:chOff x="12285831" y="6864212"/>
            <a:chExt cx="216000" cy="216000"/>
          </a:xfrm>
        </p:grpSpPr>
        <p:sp>
          <p:nvSpPr>
            <p:cNvPr id="52" name="Retângulo: Cantos Arredondados 51">
              <a:extLst>
                <a:ext uri="{FF2B5EF4-FFF2-40B4-BE49-F238E27FC236}">
                  <a16:creationId xmlns:a16="http://schemas.microsoft.com/office/drawing/2014/main" id="{BCA8CB32-6301-2DE2-5832-52DD2221BF50}"/>
                </a:ext>
              </a:extLst>
            </p:cNvPr>
            <p:cNvSpPr/>
            <p:nvPr/>
          </p:nvSpPr>
          <p:spPr>
            <a:xfrm>
              <a:off x="12285831" y="6864212"/>
              <a:ext cx="216000" cy="216000"/>
            </a:xfrm>
            <a:prstGeom prst="roundRect">
              <a:avLst/>
            </a:prstGeom>
            <a:solidFill>
              <a:srgbClr val="092D74"/>
            </a:solidFill>
            <a:ln w="28575">
              <a:solidFill>
                <a:srgbClr val="092D7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 dirty="0"/>
            </a:p>
          </p:txBody>
        </p:sp>
        <p:pic>
          <p:nvPicPr>
            <p:cNvPr id="53" name="Imagem 52">
              <a:extLst>
                <a:ext uri="{FF2B5EF4-FFF2-40B4-BE49-F238E27FC236}">
                  <a16:creationId xmlns:a16="http://schemas.microsoft.com/office/drawing/2014/main" id="{60051F46-2A80-B22B-1432-8389FF9A8DD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 bright="70000" contrast="-70000"/>
            </a:blip>
            <a:stretch>
              <a:fillRect/>
            </a:stretch>
          </p:blipFill>
          <p:spPr>
            <a:xfrm>
              <a:off x="12335499" y="6905624"/>
              <a:ext cx="114442" cy="128558"/>
            </a:xfrm>
            <a:prstGeom prst="rect">
              <a:avLst/>
            </a:prstGeom>
          </p:spPr>
        </p:pic>
      </p:grpSp>
      <p:grpSp>
        <p:nvGrpSpPr>
          <p:cNvPr id="54" name="Agrupar 53">
            <a:extLst>
              <a:ext uri="{FF2B5EF4-FFF2-40B4-BE49-F238E27FC236}">
                <a16:creationId xmlns:a16="http://schemas.microsoft.com/office/drawing/2014/main" id="{8956B4BE-47C9-3E85-459B-F17854DFB51A}"/>
              </a:ext>
            </a:extLst>
          </p:cNvPr>
          <p:cNvGrpSpPr/>
          <p:nvPr/>
        </p:nvGrpSpPr>
        <p:grpSpPr>
          <a:xfrm>
            <a:off x="13803821" y="6357991"/>
            <a:ext cx="360000" cy="360000"/>
            <a:chOff x="12285831" y="6864212"/>
            <a:chExt cx="216000" cy="216000"/>
          </a:xfrm>
        </p:grpSpPr>
        <p:sp>
          <p:nvSpPr>
            <p:cNvPr id="55" name="Retângulo: Cantos Arredondados 54">
              <a:extLst>
                <a:ext uri="{FF2B5EF4-FFF2-40B4-BE49-F238E27FC236}">
                  <a16:creationId xmlns:a16="http://schemas.microsoft.com/office/drawing/2014/main" id="{07AAE5E6-638F-E143-1A60-D2EFECD47FCC}"/>
                </a:ext>
              </a:extLst>
            </p:cNvPr>
            <p:cNvSpPr/>
            <p:nvPr/>
          </p:nvSpPr>
          <p:spPr>
            <a:xfrm>
              <a:off x="12285831" y="6864212"/>
              <a:ext cx="216000" cy="216000"/>
            </a:xfrm>
            <a:prstGeom prst="roundRect">
              <a:avLst/>
            </a:prstGeom>
            <a:solidFill>
              <a:srgbClr val="092D74"/>
            </a:solidFill>
            <a:ln w="28575">
              <a:solidFill>
                <a:srgbClr val="092D7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 dirty="0"/>
            </a:p>
          </p:txBody>
        </p:sp>
        <p:pic>
          <p:nvPicPr>
            <p:cNvPr id="56" name="Imagem 55">
              <a:extLst>
                <a:ext uri="{FF2B5EF4-FFF2-40B4-BE49-F238E27FC236}">
                  <a16:creationId xmlns:a16="http://schemas.microsoft.com/office/drawing/2014/main" id="{B264A554-523B-8A29-CCA5-1131FD2C91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 bright="70000" contrast="-70000"/>
            </a:blip>
            <a:stretch>
              <a:fillRect/>
            </a:stretch>
          </p:blipFill>
          <p:spPr>
            <a:xfrm>
              <a:off x="12335499" y="6905624"/>
              <a:ext cx="114442" cy="128558"/>
            </a:xfrm>
            <a:prstGeom prst="rect">
              <a:avLst/>
            </a:prstGeom>
          </p:spPr>
        </p:pic>
      </p:grpSp>
      <p:grpSp>
        <p:nvGrpSpPr>
          <p:cNvPr id="57" name="Agrupar 56">
            <a:extLst>
              <a:ext uri="{FF2B5EF4-FFF2-40B4-BE49-F238E27FC236}">
                <a16:creationId xmlns:a16="http://schemas.microsoft.com/office/drawing/2014/main" id="{0664B9B0-FF52-045A-E7E9-EF75FF8E63A1}"/>
              </a:ext>
            </a:extLst>
          </p:cNvPr>
          <p:cNvGrpSpPr/>
          <p:nvPr/>
        </p:nvGrpSpPr>
        <p:grpSpPr>
          <a:xfrm>
            <a:off x="13821708" y="7171518"/>
            <a:ext cx="360000" cy="360000"/>
            <a:chOff x="12285831" y="6864212"/>
            <a:chExt cx="216000" cy="216000"/>
          </a:xfrm>
        </p:grpSpPr>
        <p:sp>
          <p:nvSpPr>
            <p:cNvPr id="58" name="Retângulo: Cantos Arredondados 57">
              <a:extLst>
                <a:ext uri="{FF2B5EF4-FFF2-40B4-BE49-F238E27FC236}">
                  <a16:creationId xmlns:a16="http://schemas.microsoft.com/office/drawing/2014/main" id="{8DC92627-76FE-DFE8-6150-24C81CD2B06D}"/>
                </a:ext>
              </a:extLst>
            </p:cNvPr>
            <p:cNvSpPr/>
            <p:nvPr/>
          </p:nvSpPr>
          <p:spPr>
            <a:xfrm>
              <a:off x="12285831" y="6864212"/>
              <a:ext cx="216000" cy="216000"/>
            </a:xfrm>
            <a:prstGeom prst="roundRect">
              <a:avLst/>
            </a:prstGeom>
            <a:solidFill>
              <a:srgbClr val="092D74"/>
            </a:solidFill>
            <a:ln w="28575">
              <a:solidFill>
                <a:srgbClr val="092D7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 dirty="0"/>
            </a:p>
          </p:txBody>
        </p:sp>
        <p:pic>
          <p:nvPicPr>
            <p:cNvPr id="59" name="Imagem 58">
              <a:extLst>
                <a:ext uri="{FF2B5EF4-FFF2-40B4-BE49-F238E27FC236}">
                  <a16:creationId xmlns:a16="http://schemas.microsoft.com/office/drawing/2014/main" id="{A74CA045-773E-6E2B-B20B-F876927C91D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 bright="70000" contrast="-70000"/>
            </a:blip>
            <a:stretch>
              <a:fillRect/>
            </a:stretch>
          </p:blipFill>
          <p:spPr>
            <a:xfrm>
              <a:off x="12335499" y="6905624"/>
              <a:ext cx="114442" cy="128558"/>
            </a:xfrm>
            <a:prstGeom prst="rect">
              <a:avLst/>
            </a:prstGeom>
          </p:spPr>
        </p:pic>
      </p:grpSp>
      <p:sp>
        <p:nvSpPr>
          <p:cNvPr id="63" name="Seta: Pentágono 62">
            <a:extLst>
              <a:ext uri="{FF2B5EF4-FFF2-40B4-BE49-F238E27FC236}">
                <a16:creationId xmlns:a16="http://schemas.microsoft.com/office/drawing/2014/main" id="{B54A9E3B-21AD-1231-D995-26173F682057}"/>
              </a:ext>
            </a:extLst>
          </p:cNvPr>
          <p:cNvSpPr/>
          <p:nvPr/>
        </p:nvSpPr>
        <p:spPr>
          <a:xfrm>
            <a:off x="5786223" y="6676070"/>
            <a:ext cx="1440000" cy="540000"/>
          </a:xfrm>
          <a:prstGeom prst="homePlate">
            <a:avLst>
              <a:gd name="adj" fmla="val 35107"/>
            </a:avLst>
          </a:prstGeom>
          <a:solidFill>
            <a:schemeClr val="accent3">
              <a:lumMod val="75000"/>
            </a:schemeClr>
          </a:solidFill>
          <a:ln w="88900" cap="sq">
            <a:solidFill>
              <a:schemeClr val="bg1">
                <a:lumMod val="50000"/>
              </a:schemeClr>
            </a:solidFill>
            <a:round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000" b="1" dirty="0"/>
              <a:t>Etapa 3</a:t>
            </a:r>
          </a:p>
        </p:txBody>
      </p:sp>
      <p:sp>
        <p:nvSpPr>
          <p:cNvPr id="64" name="Seta: Pentágono 63">
            <a:extLst>
              <a:ext uri="{FF2B5EF4-FFF2-40B4-BE49-F238E27FC236}">
                <a16:creationId xmlns:a16="http://schemas.microsoft.com/office/drawing/2014/main" id="{43F0D45A-BEF0-AE75-6145-5E6A739A13DE}"/>
              </a:ext>
            </a:extLst>
          </p:cNvPr>
          <p:cNvSpPr/>
          <p:nvPr/>
        </p:nvSpPr>
        <p:spPr>
          <a:xfrm>
            <a:off x="7387908" y="8010586"/>
            <a:ext cx="1440000" cy="540000"/>
          </a:xfrm>
          <a:prstGeom prst="homePlate">
            <a:avLst>
              <a:gd name="adj" fmla="val 35107"/>
            </a:avLst>
          </a:prstGeom>
          <a:solidFill>
            <a:schemeClr val="accent3">
              <a:lumMod val="75000"/>
            </a:schemeClr>
          </a:solidFill>
          <a:ln w="88900" cap="sq">
            <a:solidFill>
              <a:schemeClr val="bg1">
                <a:lumMod val="50000"/>
              </a:schemeClr>
            </a:solidFill>
            <a:round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000" b="1" dirty="0"/>
              <a:t>Etapa 4</a:t>
            </a:r>
          </a:p>
        </p:txBody>
      </p:sp>
      <p:grpSp>
        <p:nvGrpSpPr>
          <p:cNvPr id="65" name="Agrupar 64">
            <a:extLst>
              <a:ext uri="{FF2B5EF4-FFF2-40B4-BE49-F238E27FC236}">
                <a16:creationId xmlns:a16="http://schemas.microsoft.com/office/drawing/2014/main" id="{F952CEB8-E357-5A65-DC1A-BF65DFFFA9AB}"/>
              </a:ext>
            </a:extLst>
          </p:cNvPr>
          <p:cNvGrpSpPr/>
          <p:nvPr/>
        </p:nvGrpSpPr>
        <p:grpSpPr>
          <a:xfrm>
            <a:off x="13823393" y="8001123"/>
            <a:ext cx="360000" cy="360001"/>
            <a:chOff x="12285831" y="6864212"/>
            <a:chExt cx="216000" cy="216000"/>
          </a:xfrm>
        </p:grpSpPr>
        <p:sp>
          <p:nvSpPr>
            <p:cNvPr id="66" name="Retângulo: Cantos Arredondados 65">
              <a:extLst>
                <a:ext uri="{FF2B5EF4-FFF2-40B4-BE49-F238E27FC236}">
                  <a16:creationId xmlns:a16="http://schemas.microsoft.com/office/drawing/2014/main" id="{4CA7C11B-7C59-6BB0-8E25-355DAE9E39B7}"/>
                </a:ext>
              </a:extLst>
            </p:cNvPr>
            <p:cNvSpPr/>
            <p:nvPr/>
          </p:nvSpPr>
          <p:spPr>
            <a:xfrm>
              <a:off x="12285831" y="6864212"/>
              <a:ext cx="216000" cy="216000"/>
            </a:xfrm>
            <a:prstGeom prst="roundRect">
              <a:avLst/>
            </a:prstGeom>
            <a:solidFill>
              <a:srgbClr val="092D74"/>
            </a:solidFill>
            <a:ln w="28575">
              <a:solidFill>
                <a:srgbClr val="092D7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 dirty="0"/>
            </a:p>
          </p:txBody>
        </p:sp>
        <p:pic>
          <p:nvPicPr>
            <p:cNvPr id="67" name="Imagem 66">
              <a:extLst>
                <a:ext uri="{FF2B5EF4-FFF2-40B4-BE49-F238E27FC236}">
                  <a16:creationId xmlns:a16="http://schemas.microsoft.com/office/drawing/2014/main" id="{3D5499A7-9A99-468C-5808-671711D1E6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 bright="70000" contrast="-70000"/>
            </a:blip>
            <a:stretch>
              <a:fillRect/>
            </a:stretch>
          </p:blipFill>
          <p:spPr>
            <a:xfrm>
              <a:off x="12335499" y="6905603"/>
              <a:ext cx="114442" cy="128558"/>
            </a:xfrm>
            <a:prstGeom prst="rect">
              <a:avLst/>
            </a:prstGeom>
          </p:spPr>
        </p:pic>
      </p:grpSp>
      <p:pic>
        <p:nvPicPr>
          <p:cNvPr id="68" name="Imagem 67">
            <a:extLst>
              <a:ext uri="{FF2B5EF4-FFF2-40B4-BE49-F238E27FC236}">
                <a16:creationId xmlns:a16="http://schemas.microsoft.com/office/drawing/2014/main" id="{B6F5BA8C-F1D0-2286-A04B-60E63CB70F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01457" y="9234586"/>
            <a:ext cx="623083" cy="57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826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6">
            <a:extLst>
              <a:ext uri="{FF2B5EF4-FFF2-40B4-BE49-F238E27FC236}">
                <a16:creationId xmlns:a16="http://schemas.microsoft.com/office/drawing/2014/main" id="{8D2FAFEC-0392-BFD2-75A4-466AA8D4E2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5797601"/>
              </p:ext>
            </p:extLst>
          </p:nvPr>
        </p:nvGraphicFramePr>
        <p:xfrm>
          <a:off x="1147860" y="2309969"/>
          <a:ext cx="15297692" cy="7314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0122">
                  <a:extLst>
                    <a:ext uri="{9D8B030D-6E8A-4147-A177-3AD203B41FA5}">
                      <a16:colId xmlns:a16="http://schemas.microsoft.com/office/drawing/2014/main" val="2557320989"/>
                    </a:ext>
                  </a:extLst>
                </a:gridCol>
                <a:gridCol w="1282890">
                  <a:extLst>
                    <a:ext uri="{9D8B030D-6E8A-4147-A177-3AD203B41FA5}">
                      <a16:colId xmlns:a16="http://schemas.microsoft.com/office/drawing/2014/main" val="2504182341"/>
                    </a:ext>
                  </a:extLst>
                </a:gridCol>
                <a:gridCol w="1528549">
                  <a:extLst>
                    <a:ext uri="{9D8B030D-6E8A-4147-A177-3AD203B41FA5}">
                      <a16:colId xmlns:a16="http://schemas.microsoft.com/office/drawing/2014/main" val="1932377987"/>
                    </a:ext>
                  </a:extLst>
                </a:gridCol>
                <a:gridCol w="1637731">
                  <a:extLst>
                    <a:ext uri="{9D8B030D-6E8A-4147-A177-3AD203B41FA5}">
                      <a16:colId xmlns:a16="http://schemas.microsoft.com/office/drawing/2014/main" val="2059902456"/>
                    </a:ext>
                  </a:extLst>
                </a:gridCol>
                <a:gridCol w="1624084">
                  <a:extLst>
                    <a:ext uri="{9D8B030D-6E8A-4147-A177-3AD203B41FA5}">
                      <a16:colId xmlns:a16="http://schemas.microsoft.com/office/drawing/2014/main" val="1982899594"/>
                    </a:ext>
                  </a:extLst>
                </a:gridCol>
                <a:gridCol w="1596788">
                  <a:extLst>
                    <a:ext uri="{9D8B030D-6E8A-4147-A177-3AD203B41FA5}">
                      <a16:colId xmlns:a16="http://schemas.microsoft.com/office/drawing/2014/main" val="1098488296"/>
                    </a:ext>
                  </a:extLst>
                </a:gridCol>
                <a:gridCol w="832513">
                  <a:extLst>
                    <a:ext uri="{9D8B030D-6E8A-4147-A177-3AD203B41FA5}">
                      <a16:colId xmlns:a16="http://schemas.microsoft.com/office/drawing/2014/main" val="2867770077"/>
                    </a:ext>
                  </a:extLst>
                </a:gridCol>
                <a:gridCol w="4433006">
                  <a:extLst>
                    <a:ext uri="{9D8B030D-6E8A-4147-A177-3AD203B41FA5}">
                      <a16:colId xmlns:a16="http://schemas.microsoft.com/office/drawing/2014/main" val="517426787"/>
                    </a:ext>
                  </a:extLst>
                </a:gridCol>
                <a:gridCol w="1572009">
                  <a:extLst>
                    <a:ext uri="{9D8B030D-6E8A-4147-A177-3AD203B41FA5}">
                      <a16:colId xmlns:a16="http://schemas.microsoft.com/office/drawing/2014/main" val="3987695964"/>
                    </a:ext>
                  </a:extLst>
                </a:gridCol>
              </a:tblGrid>
              <a:tr h="484185">
                <a:tc>
                  <a:txBody>
                    <a:bodyPr/>
                    <a:lstStyle/>
                    <a:p>
                      <a:pPr algn="l"/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Jan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08/Ago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11/Set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09/Out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06/Nov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13/Nov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BR" sz="16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20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Responsável Etapa 3</a:t>
                      </a:r>
                    </a:p>
                  </a:txBody>
                  <a:tcPr anchor="ctr"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BR" sz="14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2651097"/>
                  </a:ext>
                </a:extLst>
              </a:tr>
              <a:tr h="841838"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20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Método analítico</a:t>
                      </a:r>
                    </a:p>
                    <a:p>
                      <a:pPr algn="l"/>
                      <a:r>
                        <a:rPr lang="pt-BR" sz="1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Grupo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131655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400" b="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7602414"/>
                  </a:ext>
                </a:extLst>
              </a:tr>
              <a:tr h="841838"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20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Medidas de Acurácia</a:t>
                      </a:r>
                    </a:p>
                    <a:p>
                      <a:pPr algn="l"/>
                      <a:r>
                        <a:rPr lang="pt-BR" sz="1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Grupo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131655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0197852"/>
                  </a:ext>
                </a:extLst>
              </a:tr>
              <a:tr h="864875"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20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Resultados</a:t>
                      </a:r>
                    </a:p>
                    <a:p>
                      <a:pPr algn="l"/>
                      <a:r>
                        <a:rPr lang="pt-BR" sz="1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Grupo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131655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4571850"/>
                  </a:ext>
                </a:extLst>
              </a:tr>
              <a:tr h="841838"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2000" b="1" dirty="0" err="1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Storytelling</a:t>
                      </a:r>
                      <a:endParaRPr lang="pt-BR" sz="20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  <a:p>
                      <a:pPr algn="l"/>
                      <a:r>
                        <a:rPr lang="pt-BR" sz="1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Grupo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131655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0561404"/>
                  </a:ext>
                </a:extLst>
              </a:tr>
              <a:tr h="841838"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20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Atualização </a:t>
                      </a:r>
                      <a:r>
                        <a:rPr lang="pt-BR" sz="2000" b="1" dirty="0" err="1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Github</a:t>
                      </a:r>
                      <a:endParaRPr lang="pt-BR" sz="20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  <a:p>
                      <a:pPr algn="l"/>
                      <a:r>
                        <a:rPr lang="pt-BR" sz="1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Grupo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131655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0833189"/>
                  </a:ext>
                </a:extLst>
              </a:tr>
              <a:tr h="841838"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1316553" rtl="0" eaLnBrk="1" latinLnBrk="0" hangingPunct="1"/>
                      <a:r>
                        <a:rPr lang="pt-BR" sz="2000" b="1" kern="12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Documento</a:t>
                      </a:r>
                    </a:p>
                    <a:p>
                      <a:pPr marL="0" algn="l" defTabSz="1316553" rtl="0" eaLnBrk="1" latinLnBrk="0" hangingPunct="1"/>
                      <a:r>
                        <a:rPr lang="pt-BR" sz="1800" b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Liliane</a:t>
                      </a:r>
                    </a:p>
                    <a:p>
                      <a:pPr algn="l"/>
                      <a:endParaRPr lang="pt-BR" sz="1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131655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4688936"/>
                  </a:ext>
                </a:extLst>
              </a:tr>
              <a:tr h="841838"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BR" sz="1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131655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7182253"/>
                  </a:ext>
                </a:extLst>
              </a:tr>
              <a:tr h="841838">
                <a:tc gridSpan="9"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pt-BR" sz="1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131655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781413"/>
                  </a:ext>
                </a:extLst>
              </a:tr>
            </a:tbl>
          </a:graphicData>
        </a:graphic>
      </p:graphicFrame>
      <p:sp>
        <p:nvSpPr>
          <p:cNvPr id="2" name="CaixaDeTexto 1">
            <a:extLst>
              <a:ext uri="{FF2B5EF4-FFF2-40B4-BE49-F238E27FC236}">
                <a16:creationId xmlns:a16="http://schemas.microsoft.com/office/drawing/2014/main" id="{B1D91DD5-7362-7B26-299D-E606865C702B}"/>
              </a:ext>
            </a:extLst>
          </p:cNvPr>
          <p:cNvSpPr txBox="1"/>
          <p:nvPr/>
        </p:nvSpPr>
        <p:spPr>
          <a:xfrm>
            <a:off x="1093861" y="355079"/>
            <a:ext cx="58632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Cronograma de entregas – Etapa 3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CF106FE-5EE0-9787-A5A4-38F8BFAD07F8}"/>
              </a:ext>
            </a:extLst>
          </p:cNvPr>
          <p:cNvSpPr txBox="1"/>
          <p:nvPr/>
        </p:nvSpPr>
        <p:spPr>
          <a:xfrm>
            <a:off x="1113316" y="1171814"/>
            <a:ext cx="147726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Reportar-se o percentual de evolução de entregas de </a:t>
            </a:r>
            <a:r>
              <a:rPr lang="pt-B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75%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referente as ações propostas pelo componente curricular de Projeto Aplicado II do curso de Tecnologia em Ciência de Dados. </a:t>
            </a:r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38280A55-A553-FD23-683E-69C1EE11C3C6}"/>
              </a:ext>
            </a:extLst>
          </p:cNvPr>
          <p:cNvCxnSpPr/>
          <p:nvPr/>
        </p:nvCxnSpPr>
        <p:spPr>
          <a:xfrm>
            <a:off x="1191136" y="2003942"/>
            <a:ext cx="188716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eta: Pentágono 8">
            <a:extLst>
              <a:ext uri="{FF2B5EF4-FFF2-40B4-BE49-F238E27FC236}">
                <a16:creationId xmlns:a16="http://schemas.microsoft.com/office/drawing/2014/main" id="{F2390668-950C-8AA0-1A7E-BB59D8121A40}"/>
              </a:ext>
            </a:extLst>
          </p:cNvPr>
          <p:cNvSpPr/>
          <p:nvPr/>
        </p:nvSpPr>
        <p:spPr>
          <a:xfrm>
            <a:off x="1992575" y="3795567"/>
            <a:ext cx="2016000" cy="540000"/>
          </a:xfrm>
          <a:prstGeom prst="homePlate">
            <a:avLst>
              <a:gd name="adj" fmla="val 35107"/>
            </a:avLst>
          </a:prstGeom>
          <a:solidFill>
            <a:srgbClr val="092D74"/>
          </a:solidFill>
          <a:ln w="88900" cap="sq">
            <a:solidFill>
              <a:srgbClr val="092D74"/>
            </a:solidFill>
            <a:round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000" b="1" dirty="0"/>
              <a:t>Etapa 1</a:t>
            </a:r>
          </a:p>
        </p:txBody>
      </p:sp>
      <p:sp>
        <p:nvSpPr>
          <p:cNvPr id="11" name="Seta: Pentágono 10">
            <a:extLst>
              <a:ext uri="{FF2B5EF4-FFF2-40B4-BE49-F238E27FC236}">
                <a16:creationId xmlns:a16="http://schemas.microsoft.com/office/drawing/2014/main" id="{5DBA47E6-F0FB-6535-FA6F-0FB3EFE024F7}"/>
              </a:ext>
            </a:extLst>
          </p:cNvPr>
          <p:cNvSpPr/>
          <p:nvPr/>
        </p:nvSpPr>
        <p:spPr>
          <a:xfrm>
            <a:off x="4166223" y="5351618"/>
            <a:ext cx="1620000" cy="540000"/>
          </a:xfrm>
          <a:prstGeom prst="homePlate">
            <a:avLst>
              <a:gd name="adj" fmla="val 35107"/>
            </a:avLst>
          </a:prstGeom>
          <a:solidFill>
            <a:srgbClr val="092D74"/>
          </a:solidFill>
          <a:ln w="88900" cap="sq">
            <a:solidFill>
              <a:srgbClr val="092D74"/>
            </a:solidFill>
            <a:round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000" b="1" dirty="0"/>
              <a:t>Etapa 2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181FA78C-BA95-353B-DD4D-CBD4FB76E33F}"/>
              </a:ext>
            </a:extLst>
          </p:cNvPr>
          <p:cNvSpPr txBox="1"/>
          <p:nvPr/>
        </p:nvSpPr>
        <p:spPr>
          <a:xfrm>
            <a:off x="6899738" y="8697055"/>
            <a:ext cx="7000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srgbClr val="00985B"/>
                </a:solidFill>
              </a:rPr>
              <a:t>hoje</a:t>
            </a: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274FB8D8-3CCC-E8E6-A505-163B67929275}"/>
              </a:ext>
            </a:extLst>
          </p:cNvPr>
          <p:cNvCxnSpPr>
            <a:cxnSpLocks/>
          </p:cNvCxnSpPr>
          <p:nvPr/>
        </p:nvCxnSpPr>
        <p:spPr>
          <a:xfrm>
            <a:off x="7218163" y="4027779"/>
            <a:ext cx="0" cy="4639971"/>
          </a:xfrm>
          <a:prstGeom prst="line">
            <a:avLst/>
          </a:prstGeom>
          <a:ln w="38100">
            <a:solidFill>
              <a:srgbClr val="00B050"/>
            </a:solidFill>
            <a:head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Agrupar 33">
            <a:extLst>
              <a:ext uri="{FF2B5EF4-FFF2-40B4-BE49-F238E27FC236}">
                <a16:creationId xmlns:a16="http://schemas.microsoft.com/office/drawing/2014/main" id="{1A8F815A-A88A-6231-9523-9AED7A516A90}"/>
              </a:ext>
            </a:extLst>
          </p:cNvPr>
          <p:cNvGrpSpPr/>
          <p:nvPr/>
        </p:nvGrpSpPr>
        <p:grpSpPr>
          <a:xfrm>
            <a:off x="17780446" y="237709"/>
            <a:ext cx="722896" cy="7739806"/>
            <a:chOff x="17780446" y="237709"/>
            <a:chExt cx="722896" cy="7739806"/>
          </a:xfrm>
        </p:grpSpPr>
        <p:sp>
          <p:nvSpPr>
            <p:cNvPr id="35" name="Retângulo: Cantos Arredondados 34">
              <a:extLst>
                <a:ext uri="{FF2B5EF4-FFF2-40B4-BE49-F238E27FC236}">
                  <a16:creationId xmlns:a16="http://schemas.microsoft.com/office/drawing/2014/main" id="{28350498-8462-504A-517A-F55E7A14D889}"/>
                </a:ext>
              </a:extLst>
            </p:cNvPr>
            <p:cNvSpPr/>
            <p:nvPr/>
          </p:nvSpPr>
          <p:spPr>
            <a:xfrm>
              <a:off x="17780446" y="237709"/>
              <a:ext cx="720000" cy="720000"/>
            </a:xfrm>
            <a:prstGeom prst="roundRect">
              <a:avLst/>
            </a:prstGeom>
            <a:solidFill>
              <a:srgbClr val="092D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Retângulo: Cantos Arredondados 35">
              <a:extLst>
                <a:ext uri="{FF2B5EF4-FFF2-40B4-BE49-F238E27FC236}">
                  <a16:creationId xmlns:a16="http://schemas.microsoft.com/office/drawing/2014/main" id="{B594C226-2AA3-FAC8-C0F0-3FB07186BF6A}"/>
                </a:ext>
              </a:extLst>
            </p:cNvPr>
            <p:cNvSpPr/>
            <p:nvPr/>
          </p:nvSpPr>
          <p:spPr>
            <a:xfrm>
              <a:off x="17780446" y="1008470"/>
              <a:ext cx="720000" cy="720000"/>
            </a:xfrm>
            <a:prstGeom prst="roundRect">
              <a:avLst/>
            </a:prstGeom>
            <a:solidFill>
              <a:srgbClr val="0098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Retângulo: Cantos Arredondados 36">
              <a:extLst>
                <a:ext uri="{FF2B5EF4-FFF2-40B4-BE49-F238E27FC236}">
                  <a16:creationId xmlns:a16="http://schemas.microsoft.com/office/drawing/2014/main" id="{5991D98F-95BB-0AA6-BCE8-E70E5665836C}"/>
                </a:ext>
              </a:extLst>
            </p:cNvPr>
            <p:cNvSpPr/>
            <p:nvPr/>
          </p:nvSpPr>
          <p:spPr>
            <a:xfrm>
              <a:off x="17780446" y="1779231"/>
              <a:ext cx="720000" cy="720000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Retângulo: Cantos Arredondados 37">
              <a:extLst>
                <a:ext uri="{FF2B5EF4-FFF2-40B4-BE49-F238E27FC236}">
                  <a16:creationId xmlns:a16="http://schemas.microsoft.com/office/drawing/2014/main" id="{ADC5F02B-201D-D6CC-29D3-43B3D9A33E35}"/>
                </a:ext>
              </a:extLst>
            </p:cNvPr>
            <p:cNvSpPr/>
            <p:nvPr/>
          </p:nvSpPr>
          <p:spPr>
            <a:xfrm>
              <a:off x="17783342" y="2549992"/>
              <a:ext cx="720000" cy="720000"/>
            </a:xfrm>
            <a:prstGeom prst="roundRect">
              <a:avLst/>
            </a:prstGeom>
            <a:solidFill>
              <a:srgbClr val="FC52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Retângulo: Cantos Arredondados 38">
              <a:extLst>
                <a:ext uri="{FF2B5EF4-FFF2-40B4-BE49-F238E27FC236}">
                  <a16:creationId xmlns:a16="http://schemas.microsoft.com/office/drawing/2014/main" id="{0C8C1EC0-0BA7-B640-E872-827389B93E2A}"/>
                </a:ext>
              </a:extLst>
            </p:cNvPr>
            <p:cNvSpPr/>
            <p:nvPr/>
          </p:nvSpPr>
          <p:spPr>
            <a:xfrm>
              <a:off x="17780446" y="3320753"/>
              <a:ext cx="720000" cy="720000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Retângulo: Cantos Arredondados 39">
              <a:extLst>
                <a:ext uri="{FF2B5EF4-FFF2-40B4-BE49-F238E27FC236}">
                  <a16:creationId xmlns:a16="http://schemas.microsoft.com/office/drawing/2014/main" id="{B2AB84CA-A9F4-EF4D-CCE3-AE1252003852}"/>
                </a:ext>
              </a:extLst>
            </p:cNvPr>
            <p:cNvSpPr/>
            <p:nvPr/>
          </p:nvSpPr>
          <p:spPr>
            <a:xfrm>
              <a:off x="17780446" y="4142275"/>
              <a:ext cx="720000" cy="720000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Retângulo: Cantos Arredondados 40">
              <a:extLst>
                <a:ext uri="{FF2B5EF4-FFF2-40B4-BE49-F238E27FC236}">
                  <a16:creationId xmlns:a16="http://schemas.microsoft.com/office/drawing/2014/main" id="{C4C6E3DF-7437-C5B9-FFBD-6EA6B9111F35}"/>
                </a:ext>
              </a:extLst>
            </p:cNvPr>
            <p:cNvSpPr/>
            <p:nvPr/>
          </p:nvSpPr>
          <p:spPr>
            <a:xfrm>
              <a:off x="17780446" y="4915266"/>
              <a:ext cx="720000" cy="720000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Retângulo: Cantos Arredondados 41">
              <a:extLst>
                <a:ext uri="{FF2B5EF4-FFF2-40B4-BE49-F238E27FC236}">
                  <a16:creationId xmlns:a16="http://schemas.microsoft.com/office/drawing/2014/main" id="{07C8F6F4-11D9-76C2-51FD-3AF9A102E0F4}"/>
                </a:ext>
              </a:extLst>
            </p:cNvPr>
            <p:cNvSpPr/>
            <p:nvPr/>
          </p:nvSpPr>
          <p:spPr>
            <a:xfrm>
              <a:off x="17780446" y="5683797"/>
              <a:ext cx="720000" cy="720000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Retângulo: Cantos Arredondados 42">
              <a:extLst>
                <a:ext uri="{FF2B5EF4-FFF2-40B4-BE49-F238E27FC236}">
                  <a16:creationId xmlns:a16="http://schemas.microsoft.com/office/drawing/2014/main" id="{ABD7E851-A5F5-76C1-FECD-188CC6D15CC5}"/>
                </a:ext>
              </a:extLst>
            </p:cNvPr>
            <p:cNvSpPr/>
            <p:nvPr/>
          </p:nvSpPr>
          <p:spPr>
            <a:xfrm>
              <a:off x="17780446" y="6470656"/>
              <a:ext cx="720000" cy="720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Retângulo: Cantos Arredondados 43">
              <a:extLst>
                <a:ext uri="{FF2B5EF4-FFF2-40B4-BE49-F238E27FC236}">
                  <a16:creationId xmlns:a16="http://schemas.microsoft.com/office/drawing/2014/main" id="{5023B69D-73B2-B223-D599-AD43E0C9697D}"/>
                </a:ext>
              </a:extLst>
            </p:cNvPr>
            <p:cNvSpPr/>
            <p:nvPr/>
          </p:nvSpPr>
          <p:spPr>
            <a:xfrm>
              <a:off x="17780446" y="7257515"/>
              <a:ext cx="720000" cy="720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A44AEA6D-F5F3-8303-2290-B0AEE36CCAC8}"/>
              </a:ext>
            </a:extLst>
          </p:cNvPr>
          <p:cNvGrpSpPr/>
          <p:nvPr/>
        </p:nvGrpSpPr>
        <p:grpSpPr>
          <a:xfrm>
            <a:off x="13794938" y="2943628"/>
            <a:ext cx="360000" cy="360000"/>
            <a:chOff x="12285831" y="6864212"/>
            <a:chExt cx="216000" cy="216000"/>
          </a:xfrm>
        </p:grpSpPr>
        <p:sp>
          <p:nvSpPr>
            <p:cNvPr id="32" name="Retângulo: Cantos Arredondados 31">
              <a:extLst>
                <a:ext uri="{FF2B5EF4-FFF2-40B4-BE49-F238E27FC236}">
                  <a16:creationId xmlns:a16="http://schemas.microsoft.com/office/drawing/2014/main" id="{D708E1CC-2D44-2DA3-A5AD-39781159A96E}"/>
                </a:ext>
              </a:extLst>
            </p:cNvPr>
            <p:cNvSpPr/>
            <p:nvPr/>
          </p:nvSpPr>
          <p:spPr>
            <a:xfrm>
              <a:off x="12285831" y="6864212"/>
              <a:ext cx="216000" cy="216000"/>
            </a:xfrm>
            <a:prstGeom prst="roundRect">
              <a:avLst/>
            </a:prstGeom>
            <a:solidFill>
              <a:srgbClr val="092D74"/>
            </a:solidFill>
            <a:ln w="28575">
              <a:solidFill>
                <a:srgbClr val="092D7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 dirty="0"/>
            </a:p>
          </p:txBody>
        </p:sp>
        <p:pic>
          <p:nvPicPr>
            <p:cNvPr id="33" name="Imagem 32">
              <a:extLst>
                <a:ext uri="{FF2B5EF4-FFF2-40B4-BE49-F238E27FC236}">
                  <a16:creationId xmlns:a16="http://schemas.microsoft.com/office/drawing/2014/main" id="{EDC9890D-0FD3-828F-3846-EC4EFC7E16B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 bright="70000" contrast="-70000"/>
            </a:blip>
            <a:stretch>
              <a:fillRect/>
            </a:stretch>
          </p:blipFill>
          <p:spPr>
            <a:xfrm>
              <a:off x="12335499" y="6905624"/>
              <a:ext cx="114442" cy="128558"/>
            </a:xfrm>
            <a:prstGeom prst="rect">
              <a:avLst/>
            </a:prstGeom>
          </p:spPr>
        </p:pic>
      </p:grpSp>
      <p:grpSp>
        <p:nvGrpSpPr>
          <p:cNvPr id="45" name="Agrupar 44">
            <a:extLst>
              <a:ext uri="{FF2B5EF4-FFF2-40B4-BE49-F238E27FC236}">
                <a16:creationId xmlns:a16="http://schemas.microsoft.com/office/drawing/2014/main" id="{1D8DE817-CF05-D350-3ADD-C7005F8FC253}"/>
              </a:ext>
            </a:extLst>
          </p:cNvPr>
          <p:cNvGrpSpPr/>
          <p:nvPr/>
        </p:nvGrpSpPr>
        <p:grpSpPr>
          <a:xfrm>
            <a:off x="13794199" y="3833681"/>
            <a:ext cx="360000" cy="360000"/>
            <a:chOff x="12285831" y="6864212"/>
            <a:chExt cx="216000" cy="216000"/>
          </a:xfrm>
        </p:grpSpPr>
        <p:sp>
          <p:nvSpPr>
            <p:cNvPr id="46" name="Retângulo: Cantos Arredondados 45">
              <a:extLst>
                <a:ext uri="{FF2B5EF4-FFF2-40B4-BE49-F238E27FC236}">
                  <a16:creationId xmlns:a16="http://schemas.microsoft.com/office/drawing/2014/main" id="{379B2033-7A2C-0B31-85BE-3C0892868F92}"/>
                </a:ext>
              </a:extLst>
            </p:cNvPr>
            <p:cNvSpPr/>
            <p:nvPr/>
          </p:nvSpPr>
          <p:spPr>
            <a:xfrm>
              <a:off x="12285831" y="6864212"/>
              <a:ext cx="216000" cy="216000"/>
            </a:xfrm>
            <a:prstGeom prst="roundRect">
              <a:avLst/>
            </a:prstGeom>
            <a:solidFill>
              <a:srgbClr val="092D74"/>
            </a:solidFill>
            <a:ln w="28575">
              <a:solidFill>
                <a:srgbClr val="092D7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 dirty="0"/>
            </a:p>
          </p:txBody>
        </p:sp>
        <p:pic>
          <p:nvPicPr>
            <p:cNvPr id="47" name="Imagem 46">
              <a:extLst>
                <a:ext uri="{FF2B5EF4-FFF2-40B4-BE49-F238E27FC236}">
                  <a16:creationId xmlns:a16="http://schemas.microsoft.com/office/drawing/2014/main" id="{D40A0689-0D9C-7585-A88A-A2F0246883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 bright="70000" contrast="-70000"/>
            </a:blip>
            <a:stretch>
              <a:fillRect/>
            </a:stretch>
          </p:blipFill>
          <p:spPr>
            <a:xfrm>
              <a:off x="12335499" y="6905624"/>
              <a:ext cx="114442" cy="128558"/>
            </a:xfrm>
            <a:prstGeom prst="rect">
              <a:avLst/>
            </a:prstGeom>
          </p:spPr>
        </p:pic>
      </p:grpSp>
      <p:grpSp>
        <p:nvGrpSpPr>
          <p:cNvPr id="48" name="Agrupar 47">
            <a:extLst>
              <a:ext uri="{FF2B5EF4-FFF2-40B4-BE49-F238E27FC236}">
                <a16:creationId xmlns:a16="http://schemas.microsoft.com/office/drawing/2014/main" id="{E606A140-324D-ACEB-7CAA-059ACA0951F0}"/>
              </a:ext>
            </a:extLst>
          </p:cNvPr>
          <p:cNvGrpSpPr/>
          <p:nvPr/>
        </p:nvGrpSpPr>
        <p:grpSpPr>
          <a:xfrm>
            <a:off x="13801825" y="4666915"/>
            <a:ext cx="360000" cy="360000"/>
            <a:chOff x="12285831" y="6864212"/>
            <a:chExt cx="216000" cy="216000"/>
          </a:xfrm>
        </p:grpSpPr>
        <p:sp>
          <p:nvSpPr>
            <p:cNvPr id="49" name="Retângulo: Cantos Arredondados 48">
              <a:extLst>
                <a:ext uri="{FF2B5EF4-FFF2-40B4-BE49-F238E27FC236}">
                  <a16:creationId xmlns:a16="http://schemas.microsoft.com/office/drawing/2014/main" id="{784C4148-8808-4C39-E955-0E2A19321844}"/>
                </a:ext>
              </a:extLst>
            </p:cNvPr>
            <p:cNvSpPr/>
            <p:nvPr/>
          </p:nvSpPr>
          <p:spPr>
            <a:xfrm>
              <a:off x="12285831" y="6864212"/>
              <a:ext cx="216000" cy="216000"/>
            </a:xfrm>
            <a:prstGeom prst="roundRect">
              <a:avLst/>
            </a:prstGeom>
            <a:solidFill>
              <a:srgbClr val="092D74"/>
            </a:solidFill>
            <a:ln w="28575">
              <a:solidFill>
                <a:srgbClr val="092D7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 dirty="0"/>
            </a:p>
          </p:txBody>
        </p:sp>
        <p:pic>
          <p:nvPicPr>
            <p:cNvPr id="50" name="Imagem 49">
              <a:extLst>
                <a:ext uri="{FF2B5EF4-FFF2-40B4-BE49-F238E27FC236}">
                  <a16:creationId xmlns:a16="http://schemas.microsoft.com/office/drawing/2014/main" id="{4A4DA460-4C33-CE76-ED5A-98DBC7A46F1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 bright="70000" contrast="-70000"/>
            </a:blip>
            <a:stretch>
              <a:fillRect/>
            </a:stretch>
          </p:blipFill>
          <p:spPr>
            <a:xfrm>
              <a:off x="12335499" y="6905624"/>
              <a:ext cx="114442" cy="128558"/>
            </a:xfrm>
            <a:prstGeom prst="rect">
              <a:avLst/>
            </a:prstGeom>
          </p:spPr>
        </p:pic>
      </p:grpSp>
      <p:grpSp>
        <p:nvGrpSpPr>
          <p:cNvPr id="51" name="Agrupar 50">
            <a:extLst>
              <a:ext uri="{FF2B5EF4-FFF2-40B4-BE49-F238E27FC236}">
                <a16:creationId xmlns:a16="http://schemas.microsoft.com/office/drawing/2014/main" id="{2C6259B6-9890-9075-5DE7-C3EE9D869B23}"/>
              </a:ext>
            </a:extLst>
          </p:cNvPr>
          <p:cNvGrpSpPr/>
          <p:nvPr/>
        </p:nvGrpSpPr>
        <p:grpSpPr>
          <a:xfrm>
            <a:off x="13803821" y="5503711"/>
            <a:ext cx="360000" cy="360000"/>
            <a:chOff x="12285831" y="6864212"/>
            <a:chExt cx="216000" cy="216000"/>
          </a:xfrm>
        </p:grpSpPr>
        <p:sp>
          <p:nvSpPr>
            <p:cNvPr id="52" name="Retângulo: Cantos Arredondados 51">
              <a:extLst>
                <a:ext uri="{FF2B5EF4-FFF2-40B4-BE49-F238E27FC236}">
                  <a16:creationId xmlns:a16="http://schemas.microsoft.com/office/drawing/2014/main" id="{BCA8CB32-6301-2DE2-5832-52DD2221BF50}"/>
                </a:ext>
              </a:extLst>
            </p:cNvPr>
            <p:cNvSpPr/>
            <p:nvPr/>
          </p:nvSpPr>
          <p:spPr>
            <a:xfrm>
              <a:off x="12285831" y="6864212"/>
              <a:ext cx="216000" cy="216000"/>
            </a:xfrm>
            <a:prstGeom prst="roundRect">
              <a:avLst/>
            </a:prstGeom>
            <a:solidFill>
              <a:srgbClr val="092D74"/>
            </a:solidFill>
            <a:ln w="28575">
              <a:solidFill>
                <a:srgbClr val="092D7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 dirty="0"/>
            </a:p>
          </p:txBody>
        </p:sp>
        <p:pic>
          <p:nvPicPr>
            <p:cNvPr id="53" name="Imagem 52">
              <a:extLst>
                <a:ext uri="{FF2B5EF4-FFF2-40B4-BE49-F238E27FC236}">
                  <a16:creationId xmlns:a16="http://schemas.microsoft.com/office/drawing/2014/main" id="{60051F46-2A80-B22B-1432-8389FF9A8DD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 bright="70000" contrast="-70000"/>
            </a:blip>
            <a:stretch>
              <a:fillRect/>
            </a:stretch>
          </p:blipFill>
          <p:spPr>
            <a:xfrm>
              <a:off x="12335499" y="6905624"/>
              <a:ext cx="114442" cy="128558"/>
            </a:xfrm>
            <a:prstGeom prst="rect">
              <a:avLst/>
            </a:prstGeom>
          </p:spPr>
        </p:pic>
      </p:grpSp>
      <p:grpSp>
        <p:nvGrpSpPr>
          <p:cNvPr id="54" name="Agrupar 53">
            <a:extLst>
              <a:ext uri="{FF2B5EF4-FFF2-40B4-BE49-F238E27FC236}">
                <a16:creationId xmlns:a16="http://schemas.microsoft.com/office/drawing/2014/main" id="{8956B4BE-47C9-3E85-459B-F17854DFB51A}"/>
              </a:ext>
            </a:extLst>
          </p:cNvPr>
          <p:cNvGrpSpPr/>
          <p:nvPr/>
        </p:nvGrpSpPr>
        <p:grpSpPr>
          <a:xfrm>
            <a:off x="13803821" y="6357991"/>
            <a:ext cx="360000" cy="360000"/>
            <a:chOff x="12285831" y="6864212"/>
            <a:chExt cx="216000" cy="216000"/>
          </a:xfrm>
        </p:grpSpPr>
        <p:sp>
          <p:nvSpPr>
            <p:cNvPr id="55" name="Retângulo: Cantos Arredondados 54">
              <a:extLst>
                <a:ext uri="{FF2B5EF4-FFF2-40B4-BE49-F238E27FC236}">
                  <a16:creationId xmlns:a16="http://schemas.microsoft.com/office/drawing/2014/main" id="{07AAE5E6-638F-E143-1A60-D2EFECD47FCC}"/>
                </a:ext>
              </a:extLst>
            </p:cNvPr>
            <p:cNvSpPr/>
            <p:nvPr/>
          </p:nvSpPr>
          <p:spPr>
            <a:xfrm>
              <a:off x="12285831" y="6864212"/>
              <a:ext cx="216000" cy="216000"/>
            </a:xfrm>
            <a:prstGeom prst="roundRect">
              <a:avLst/>
            </a:prstGeom>
            <a:solidFill>
              <a:srgbClr val="092D74"/>
            </a:solidFill>
            <a:ln w="28575">
              <a:solidFill>
                <a:srgbClr val="092D7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 dirty="0"/>
            </a:p>
          </p:txBody>
        </p:sp>
        <p:pic>
          <p:nvPicPr>
            <p:cNvPr id="56" name="Imagem 55">
              <a:extLst>
                <a:ext uri="{FF2B5EF4-FFF2-40B4-BE49-F238E27FC236}">
                  <a16:creationId xmlns:a16="http://schemas.microsoft.com/office/drawing/2014/main" id="{B264A554-523B-8A29-CCA5-1131FD2C91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 bright="70000" contrast="-70000"/>
            </a:blip>
            <a:stretch>
              <a:fillRect/>
            </a:stretch>
          </p:blipFill>
          <p:spPr>
            <a:xfrm>
              <a:off x="12335499" y="6905624"/>
              <a:ext cx="114442" cy="128558"/>
            </a:xfrm>
            <a:prstGeom prst="rect">
              <a:avLst/>
            </a:prstGeom>
          </p:spPr>
        </p:pic>
      </p:grpSp>
      <p:grpSp>
        <p:nvGrpSpPr>
          <p:cNvPr id="57" name="Agrupar 56">
            <a:extLst>
              <a:ext uri="{FF2B5EF4-FFF2-40B4-BE49-F238E27FC236}">
                <a16:creationId xmlns:a16="http://schemas.microsoft.com/office/drawing/2014/main" id="{0664B9B0-FF52-045A-E7E9-EF75FF8E63A1}"/>
              </a:ext>
            </a:extLst>
          </p:cNvPr>
          <p:cNvGrpSpPr/>
          <p:nvPr/>
        </p:nvGrpSpPr>
        <p:grpSpPr>
          <a:xfrm>
            <a:off x="13821708" y="7171518"/>
            <a:ext cx="360000" cy="360000"/>
            <a:chOff x="12285831" y="6864212"/>
            <a:chExt cx="216000" cy="216000"/>
          </a:xfrm>
        </p:grpSpPr>
        <p:sp>
          <p:nvSpPr>
            <p:cNvPr id="58" name="Retângulo: Cantos Arredondados 57">
              <a:extLst>
                <a:ext uri="{FF2B5EF4-FFF2-40B4-BE49-F238E27FC236}">
                  <a16:creationId xmlns:a16="http://schemas.microsoft.com/office/drawing/2014/main" id="{8DC92627-76FE-DFE8-6150-24C81CD2B06D}"/>
                </a:ext>
              </a:extLst>
            </p:cNvPr>
            <p:cNvSpPr/>
            <p:nvPr/>
          </p:nvSpPr>
          <p:spPr>
            <a:xfrm>
              <a:off x="12285831" y="6864212"/>
              <a:ext cx="216000" cy="216000"/>
            </a:xfrm>
            <a:prstGeom prst="roundRect">
              <a:avLst/>
            </a:prstGeom>
            <a:solidFill>
              <a:srgbClr val="092D74"/>
            </a:solidFill>
            <a:ln w="28575">
              <a:solidFill>
                <a:srgbClr val="092D7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 dirty="0"/>
            </a:p>
          </p:txBody>
        </p:sp>
        <p:pic>
          <p:nvPicPr>
            <p:cNvPr id="59" name="Imagem 58">
              <a:extLst>
                <a:ext uri="{FF2B5EF4-FFF2-40B4-BE49-F238E27FC236}">
                  <a16:creationId xmlns:a16="http://schemas.microsoft.com/office/drawing/2014/main" id="{A74CA045-773E-6E2B-B20B-F876927C91D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 bright="70000" contrast="-70000"/>
            </a:blip>
            <a:stretch>
              <a:fillRect/>
            </a:stretch>
          </p:blipFill>
          <p:spPr>
            <a:xfrm>
              <a:off x="12335499" y="6905624"/>
              <a:ext cx="114442" cy="128558"/>
            </a:xfrm>
            <a:prstGeom prst="rect">
              <a:avLst/>
            </a:prstGeom>
          </p:spPr>
        </p:pic>
      </p:grpSp>
      <p:sp>
        <p:nvSpPr>
          <p:cNvPr id="63" name="Seta: Pentágono 62">
            <a:extLst>
              <a:ext uri="{FF2B5EF4-FFF2-40B4-BE49-F238E27FC236}">
                <a16:creationId xmlns:a16="http://schemas.microsoft.com/office/drawing/2014/main" id="{B54A9E3B-21AD-1231-D995-26173F682057}"/>
              </a:ext>
            </a:extLst>
          </p:cNvPr>
          <p:cNvSpPr/>
          <p:nvPr/>
        </p:nvSpPr>
        <p:spPr>
          <a:xfrm>
            <a:off x="5786223" y="6676070"/>
            <a:ext cx="1440000" cy="540000"/>
          </a:xfrm>
          <a:prstGeom prst="homePlate">
            <a:avLst>
              <a:gd name="adj" fmla="val 35107"/>
            </a:avLst>
          </a:prstGeom>
          <a:solidFill>
            <a:srgbClr val="092D74"/>
          </a:solidFill>
          <a:ln w="88900" cap="sq">
            <a:solidFill>
              <a:srgbClr val="092D74"/>
            </a:solidFill>
            <a:round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000" b="1" dirty="0"/>
              <a:t>Etapa 3</a:t>
            </a:r>
          </a:p>
        </p:txBody>
      </p:sp>
      <p:sp>
        <p:nvSpPr>
          <p:cNvPr id="64" name="Seta: Pentágono 63">
            <a:extLst>
              <a:ext uri="{FF2B5EF4-FFF2-40B4-BE49-F238E27FC236}">
                <a16:creationId xmlns:a16="http://schemas.microsoft.com/office/drawing/2014/main" id="{43F0D45A-BEF0-AE75-6145-5E6A739A13DE}"/>
              </a:ext>
            </a:extLst>
          </p:cNvPr>
          <p:cNvSpPr/>
          <p:nvPr/>
        </p:nvSpPr>
        <p:spPr>
          <a:xfrm>
            <a:off x="7387908" y="8010586"/>
            <a:ext cx="1440000" cy="540000"/>
          </a:xfrm>
          <a:prstGeom prst="homePlate">
            <a:avLst>
              <a:gd name="adj" fmla="val 35107"/>
            </a:avLst>
          </a:prstGeom>
          <a:solidFill>
            <a:schemeClr val="accent3">
              <a:lumMod val="75000"/>
            </a:schemeClr>
          </a:solidFill>
          <a:ln w="88900" cap="sq">
            <a:solidFill>
              <a:schemeClr val="bg1">
                <a:lumMod val="50000"/>
              </a:schemeClr>
            </a:solidFill>
            <a:round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000" b="1" dirty="0"/>
              <a:t>Etapa 4</a:t>
            </a:r>
          </a:p>
        </p:txBody>
      </p:sp>
      <p:pic>
        <p:nvPicPr>
          <p:cNvPr id="68" name="Imagem 67">
            <a:extLst>
              <a:ext uri="{FF2B5EF4-FFF2-40B4-BE49-F238E27FC236}">
                <a16:creationId xmlns:a16="http://schemas.microsoft.com/office/drawing/2014/main" id="{B6F5BA8C-F1D0-2286-A04B-60E63CB70F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01457" y="9234586"/>
            <a:ext cx="623083" cy="57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491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6">
            <a:extLst>
              <a:ext uri="{FF2B5EF4-FFF2-40B4-BE49-F238E27FC236}">
                <a16:creationId xmlns:a16="http://schemas.microsoft.com/office/drawing/2014/main" id="{8D2FAFEC-0392-BFD2-75A4-466AA8D4E2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9548580"/>
              </p:ext>
            </p:extLst>
          </p:nvPr>
        </p:nvGraphicFramePr>
        <p:xfrm>
          <a:off x="1147860" y="2309969"/>
          <a:ext cx="15297692" cy="7314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0122">
                  <a:extLst>
                    <a:ext uri="{9D8B030D-6E8A-4147-A177-3AD203B41FA5}">
                      <a16:colId xmlns:a16="http://schemas.microsoft.com/office/drawing/2014/main" val="2557320989"/>
                    </a:ext>
                  </a:extLst>
                </a:gridCol>
                <a:gridCol w="1282890">
                  <a:extLst>
                    <a:ext uri="{9D8B030D-6E8A-4147-A177-3AD203B41FA5}">
                      <a16:colId xmlns:a16="http://schemas.microsoft.com/office/drawing/2014/main" val="2504182341"/>
                    </a:ext>
                  </a:extLst>
                </a:gridCol>
                <a:gridCol w="1528549">
                  <a:extLst>
                    <a:ext uri="{9D8B030D-6E8A-4147-A177-3AD203B41FA5}">
                      <a16:colId xmlns:a16="http://schemas.microsoft.com/office/drawing/2014/main" val="1932377987"/>
                    </a:ext>
                  </a:extLst>
                </a:gridCol>
                <a:gridCol w="1637731">
                  <a:extLst>
                    <a:ext uri="{9D8B030D-6E8A-4147-A177-3AD203B41FA5}">
                      <a16:colId xmlns:a16="http://schemas.microsoft.com/office/drawing/2014/main" val="2059902456"/>
                    </a:ext>
                  </a:extLst>
                </a:gridCol>
                <a:gridCol w="1624084">
                  <a:extLst>
                    <a:ext uri="{9D8B030D-6E8A-4147-A177-3AD203B41FA5}">
                      <a16:colId xmlns:a16="http://schemas.microsoft.com/office/drawing/2014/main" val="1982899594"/>
                    </a:ext>
                  </a:extLst>
                </a:gridCol>
                <a:gridCol w="1596788">
                  <a:extLst>
                    <a:ext uri="{9D8B030D-6E8A-4147-A177-3AD203B41FA5}">
                      <a16:colId xmlns:a16="http://schemas.microsoft.com/office/drawing/2014/main" val="1098488296"/>
                    </a:ext>
                  </a:extLst>
                </a:gridCol>
                <a:gridCol w="832513">
                  <a:extLst>
                    <a:ext uri="{9D8B030D-6E8A-4147-A177-3AD203B41FA5}">
                      <a16:colId xmlns:a16="http://schemas.microsoft.com/office/drawing/2014/main" val="2867770077"/>
                    </a:ext>
                  </a:extLst>
                </a:gridCol>
                <a:gridCol w="4433006">
                  <a:extLst>
                    <a:ext uri="{9D8B030D-6E8A-4147-A177-3AD203B41FA5}">
                      <a16:colId xmlns:a16="http://schemas.microsoft.com/office/drawing/2014/main" val="517426787"/>
                    </a:ext>
                  </a:extLst>
                </a:gridCol>
                <a:gridCol w="1572009">
                  <a:extLst>
                    <a:ext uri="{9D8B030D-6E8A-4147-A177-3AD203B41FA5}">
                      <a16:colId xmlns:a16="http://schemas.microsoft.com/office/drawing/2014/main" val="3987695964"/>
                    </a:ext>
                  </a:extLst>
                </a:gridCol>
              </a:tblGrid>
              <a:tr h="484185">
                <a:tc>
                  <a:txBody>
                    <a:bodyPr/>
                    <a:lstStyle/>
                    <a:p>
                      <a:pPr algn="l"/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Jan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08/Ago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11/Set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09/Out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06/Nov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13/Nov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BR" sz="16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20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Responsável Etapa 4</a:t>
                      </a:r>
                    </a:p>
                  </a:txBody>
                  <a:tcPr anchor="ctr"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BR" sz="14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2651097"/>
                  </a:ext>
                </a:extLst>
              </a:tr>
              <a:tr h="841838"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20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Relatório técnico</a:t>
                      </a:r>
                    </a:p>
                    <a:p>
                      <a:pPr algn="l"/>
                      <a:r>
                        <a:rPr lang="pt-BR" sz="1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Grupo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131655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400" b="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7602414"/>
                  </a:ext>
                </a:extLst>
              </a:tr>
              <a:tr h="841838"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20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Apresentação </a:t>
                      </a:r>
                      <a:r>
                        <a:rPr lang="pt-BR" sz="2000" b="1" dirty="0" err="1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Storytelling</a:t>
                      </a:r>
                      <a:endParaRPr lang="pt-BR" sz="20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  <a:p>
                      <a:pPr algn="l"/>
                      <a:r>
                        <a:rPr lang="pt-BR" sz="1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Grupo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131655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0197852"/>
                  </a:ext>
                </a:extLst>
              </a:tr>
              <a:tr h="864875"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20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Atualização </a:t>
                      </a:r>
                      <a:r>
                        <a:rPr lang="pt-BR" sz="2000" b="1" dirty="0" err="1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Github</a:t>
                      </a:r>
                      <a:endParaRPr lang="pt-BR" sz="20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  <a:p>
                      <a:pPr algn="l"/>
                      <a:r>
                        <a:rPr lang="pt-BR" sz="1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Grupo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131655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4571850"/>
                  </a:ext>
                </a:extLst>
              </a:tr>
              <a:tr h="841838"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20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Vídeo de apresentação</a:t>
                      </a:r>
                    </a:p>
                    <a:p>
                      <a:pPr algn="l"/>
                      <a:r>
                        <a:rPr lang="pt-BR" sz="1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Grupo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131655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0561404"/>
                  </a:ext>
                </a:extLst>
              </a:tr>
              <a:tr h="841838"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1316553" rtl="0" eaLnBrk="1" latinLnBrk="0" hangingPunct="1"/>
                      <a:r>
                        <a:rPr lang="pt-BR" sz="2000" b="1" kern="12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Documento</a:t>
                      </a:r>
                    </a:p>
                    <a:p>
                      <a:pPr marL="0" algn="l" defTabSz="1316553" rtl="0" eaLnBrk="1" latinLnBrk="0" hangingPunct="1"/>
                      <a:r>
                        <a:rPr lang="pt-BR" sz="1800" b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Liliane</a:t>
                      </a:r>
                    </a:p>
                    <a:p>
                      <a:pPr algn="l"/>
                      <a:endParaRPr lang="pt-BR" sz="1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131655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4688936"/>
                  </a:ext>
                </a:extLst>
              </a:tr>
              <a:tr h="841838"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BR" sz="1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131655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9240211"/>
                  </a:ext>
                </a:extLst>
              </a:tr>
              <a:tr h="841838"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BR" sz="1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131655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3172062"/>
                  </a:ext>
                </a:extLst>
              </a:tr>
              <a:tr h="841838">
                <a:tc gridSpan="9"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4624013"/>
                  </a:ext>
                </a:extLst>
              </a:tr>
            </a:tbl>
          </a:graphicData>
        </a:graphic>
      </p:graphicFrame>
      <p:sp>
        <p:nvSpPr>
          <p:cNvPr id="2" name="CaixaDeTexto 1">
            <a:extLst>
              <a:ext uri="{FF2B5EF4-FFF2-40B4-BE49-F238E27FC236}">
                <a16:creationId xmlns:a16="http://schemas.microsoft.com/office/drawing/2014/main" id="{B1D91DD5-7362-7B26-299D-E606865C702B}"/>
              </a:ext>
            </a:extLst>
          </p:cNvPr>
          <p:cNvSpPr txBox="1"/>
          <p:nvPr/>
        </p:nvSpPr>
        <p:spPr>
          <a:xfrm>
            <a:off x="1093861" y="355079"/>
            <a:ext cx="58632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Cronograma de entregas – Etapa 4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CF106FE-5EE0-9787-A5A4-38F8BFAD07F8}"/>
              </a:ext>
            </a:extLst>
          </p:cNvPr>
          <p:cNvSpPr txBox="1"/>
          <p:nvPr/>
        </p:nvSpPr>
        <p:spPr>
          <a:xfrm>
            <a:off x="1113316" y="1171814"/>
            <a:ext cx="147726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Reportar-se o percentual de evolução de entregas de </a:t>
            </a:r>
            <a:r>
              <a:rPr lang="pt-B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100%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referente as ações propostas pelo componente curricular de Projeto Aplicado II do curso de Tecnologia em Ciência de Dados. </a:t>
            </a:r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38280A55-A553-FD23-683E-69C1EE11C3C6}"/>
              </a:ext>
            </a:extLst>
          </p:cNvPr>
          <p:cNvCxnSpPr/>
          <p:nvPr/>
        </p:nvCxnSpPr>
        <p:spPr>
          <a:xfrm>
            <a:off x="1191136" y="2003942"/>
            <a:ext cx="188716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eta: Pentágono 8">
            <a:extLst>
              <a:ext uri="{FF2B5EF4-FFF2-40B4-BE49-F238E27FC236}">
                <a16:creationId xmlns:a16="http://schemas.microsoft.com/office/drawing/2014/main" id="{F2390668-950C-8AA0-1A7E-BB59D8121A40}"/>
              </a:ext>
            </a:extLst>
          </p:cNvPr>
          <p:cNvSpPr/>
          <p:nvPr/>
        </p:nvSpPr>
        <p:spPr>
          <a:xfrm>
            <a:off x="1992575" y="3795567"/>
            <a:ext cx="2016000" cy="540000"/>
          </a:xfrm>
          <a:prstGeom prst="homePlate">
            <a:avLst>
              <a:gd name="adj" fmla="val 35107"/>
            </a:avLst>
          </a:prstGeom>
          <a:solidFill>
            <a:srgbClr val="092D74"/>
          </a:solidFill>
          <a:ln w="88900" cap="sq">
            <a:solidFill>
              <a:srgbClr val="092D74"/>
            </a:solidFill>
            <a:round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000" b="1" dirty="0"/>
              <a:t>Etapa 1</a:t>
            </a:r>
          </a:p>
        </p:txBody>
      </p:sp>
      <p:sp>
        <p:nvSpPr>
          <p:cNvPr id="11" name="Seta: Pentágono 10">
            <a:extLst>
              <a:ext uri="{FF2B5EF4-FFF2-40B4-BE49-F238E27FC236}">
                <a16:creationId xmlns:a16="http://schemas.microsoft.com/office/drawing/2014/main" id="{5DBA47E6-F0FB-6535-FA6F-0FB3EFE024F7}"/>
              </a:ext>
            </a:extLst>
          </p:cNvPr>
          <p:cNvSpPr/>
          <p:nvPr/>
        </p:nvSpPr>
        <p:spPr>
          <a:xfrm>
            <a:off x="4166223" y="5351618"/>
            <a:ext cx="1620000" cy="540000"/>
          </a:xfrm>
          <a:prstGeom prst="homePlate">
            <a:avLst>
              <a:gd name="adj" fmla="val 35107"/>
            </a:avLst>
          </a:prstGeom>
          <a:solidFill>
            <a:srgbClr val="092D74"/>
          </a:solidFill>
          <a:ln w="88900" cap="sq">
            <a:solidFill>
              <a:srgbClr val="092D74"/>
            </a:solidFill>
            <a:round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000" b="1" dirty="0"/>
              <a:t>Etapa 2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181FA78C-BA95-353B-DD4D-CBD4FB76E33F}"/>
              </a:ext>
            </a:extLst>
          </p:cNvPr>
          <p:cNvSpPr txBox="1"/>
          <p:nvPr/>
        </p:nvSpPr>
        <p:spPr>
          <a:xfrm>
            <a:off x="8568518" y="8697055"/>
            <a:ext cx="7000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srgbClr val="00985B"/>
                </a:solidFill>
              </a:rPr>
              <a:t>hoje</a:t>
            </a: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274FB8D8-3CCC-E8E6-A505-163B67929275}"/>
              </a:ext>
            </a:extLst>
          </p:cNvPr>
          <p:cNvCxnSpPr>
            <a:cxnSpLocks/>
          </p:cNvCxnSpPr>
          <p:nvPr/>
        </p:nvCxnSpPr>
        <p:spPr>
          <a:xfrm>
            <a:off x="8886943" y="4027779"/>
            <a:ext cx="0" cy="4639971"/>
          </a:xfrm>
          <a:prstGeom prst="line">
            <a:avLst/>
          </a:prstGeom>
          <a:ln w="38100">
            <a:solidFill>
              <a:srgbClr val="00B050"/>
            </a:solidFill>
            <a:head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Agrupar 33">
            <a:extLst>
              <a:ext uri="{FF2B5EF4-FFF2-40B4-BE49-F238E27FC236}">
                <a16:creationId xmlns:a16="http://schemas.microsoft.com/office/drawing/2014/main" id="{1A8F815A-A88A-6231-9523-9AED7A516A90}"/>
              </a:ext>
            </a:extLst>
          </p:cNvPr>
          <p:cNvGrpSpPr/>
          <p:nvPr/>
        </p:nvGrpSpPr>
        <p:grpSpPr>
          <a:xfrm>
            <a:off x="17780446" y="237709"/>
            <a:ext cx="722896" cy="7739806"/>
            <a:chOff x="17780446" y="237709"/>
            <a:chExt cx="722896" cy="7739806"/>
          </a:xfrm>
        </p:grpSpPr>
        <p:sp>
          <p:nvSpPr>
            <p:cNvPr id="35" name="Retângulo: Cantos Arredondados 34">
              <a:extLst>
                <a:ext uri="{FF2B5EF4-FFF2-40B4-BE49-F238E27FC236}">
                  <a16:creationId xmlns:a16="http://schemas.microsoft.com/office/drawing/2014/main" id="{28350498-8462-504A-517A-F55E7A14D889}"/>
                </a:ext>
              </a:extLst>
            </p:cNvPr>
            <p:cNvSpPr/>
            <p:nvPr/>
          </p:nvSpPr>
          <p:spPr>
            <a:xfrm>
              <a:off x="17780446" y="237709"/>
              <a:ext cx="720000" cy="720000"/>
            </a:xfrm>
            <a:prstGeom prst="roundRect">
              <a:avLst/>
            </a:prstGeom>
            <a:solidFill>
              <a:srgbClr val="092D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Retângulo: Cantos Arredondados 35">
              <a:extLst>
                <a:ext uri="{FF2B5EF4-FFF2-40B4-BE49-F238E27FC236}">
                  <a16:creationId xmlns:a16="http://schemas.microsoft.com/office/drawing/2014/main" id="{B594C226-2AA3-FAC8-C0F0-3FB07186BF6A}"/>
                </a:ext>
              </a:extLst>
            </p:cNvPr>
            <p:cNvSpPr/>
            <p:nvPr/>
          </p:nvSpPr>
          <p:spPr>
            <a:xfrm>
              <a:off x="17780446" y="1008470"/>
              <a:ext cx="720000" cy="720000"/>
            </a:xfrm>
            <a:prstGeom prst="roundRect">
              <a:avLst/>
            </a:prstGeom>
            <a:solidFill>
              <a:srgbClr val="0098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Retângulo: Cantos Arredondados 36">
              <a:extLst>
                <a:ext uri="{FF2B5EF4-FFF2-40B4-BE49-F238E27FC236}">
                  <a16:creationId xmlns:a16="http://schemas.microsoft.com/office/drawing/2014/main" id="{5991D98F-95BB-0AA6-BCE8-E70E5665836C}"/>
                </a:ext>
              </a:extLst>
            </p:cNvPr>
            <p:cNvSpPr/>
            <p:nvPr/>
          </p:nvSpPr>
          <p:spPr>
            <a:xfrm>
              <a:off x="17780446" y="1779231"/>
              <a:ext cx="720000" cy="720000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Retângulo: Cantos Arredondados 37">
              <a:extLst>
                <a:ext uri="{FF2B5EF4-FFF2-40B4-BE49-F238E27FC236}">
                  <a16:creationId xmlns:a16="http://schemas.microsoft.com/office/drawing/2014/main" id="{ADC5F02B-201D-D6CC-29D3-43B3D9A33E35}"/>
                </a:ext>
              </a:extLst>
            </p:cNvPr>
            <p:cNvSpPr/>
            <p:nvPr/>
          </p:nvSpPr>
          <p:spPr>
            <a:xfrm>
              <a:off x="17783342" y="2549992"/>
              <a:ext cx="720000" cy="720000"/>
            </a:xfrm>
            <a:prstGeom prst="roundRect">
              <a:avLst/>
            </a:prstGeom>
            <a:solidFill>
              <a:srgbClr val="FC52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Retângulo: Cantos Arredondados 38">
              <a:extLst>
                <a:ext uri="{FF2B5EF4-FFF2-40B4-BE49-F238E27FC236}">
                  <a16:creationId xmlns:a16="http://schemas.microsoft.com/office/drawing/2014/main" id="{0C8C1EC0-0BA7-B640-E872-827389B93E2A}"/>
                </a:ext>
              </a:extLst>
            </p:cNvPr>
            <p:cNvSpPr/>
            <p:nvPr/>
          </p:nvSpPr>
          <p:spPr>
            <a:xfrm>
              <a:off x="17780446" y="3320753"/>
              <a:ext cx="720000" cy="720000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Retângulo: Cantos Arredondados 39">
              <a:extLst>
                <a:ext uri="{FF2B5EF4-FFF2-40B4-BE49-F238E27FC236}">
                  <a16:creationId xmlns:a16="http://schemas.microsoft.com/office/drawing/2014/main" id="{B2AB84CA-A9F4-EF4D-CCE3-AE1252003852}"/>
                </a:ext>
              </a:extLst>
            </p:cNvPr>
            <p:cNvSpPr/>
            <p:nvPr/>
          </p:nvSpPr>
          <p:spPr>
            <a:xfrm>
              <a:off x="17780446" y="4142275"/>
              <a:ext cx="720000" cy="720000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Retângulo: Cantos Arredondados 40">
              <a:extLst>
                <a:ext uri="{FF2B5EF4-FFF2-40B4-BE49-F238E27FC236}">
                  <a16:creationId xmlns:a16="http://schemas.microsoft.com/office/drawing/2014/main" id="{C4C6E3DF-7437-C5B9-FFBD-6EA6B9111F35}"/>
                </a:ext>
              </a:extLst>
            </p:cNvPr>
            <p:cNvSpPr/>
            <p:nvPr/>
          </p:nvSpPr>
          <p:spPr>
            <a:xfrm>
              <a:off x="17780446" y="4915266"/>
              <a:ext cx="720000" cy="720000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Retângulo: Cantos Arredondados 41">
              <a:extLst>
                <a:ext uri="{FF2B5EF4-FFF2-40B4-BE49-F238E27FC236}">
                  <a16:creationId xmlns:a16="http://schemas.microsoft.com/office/drawing/2014/main" id="{07C8F6F4-11D9-76C2-51FD-3AF9A102E0F4}"/>
                </a:ext>
              </a:extLst>
            </p:cNvPr>
            <p:cNvSpPr/>
            <p:nvPr/>
          </p:nvSpPr>
          <p:spPr>
            <a:xfrm>
              <a:off x="17780446" y="5683797"/>
              <a:ext cx="720000" cy="720000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Retângulo: Cantos Arredondados 42">
              <a:extLst>
                <a:ext uri="{FF2B5EF4-FFF2-40B4-BE49-F238E27FC236}">
                  <a16:creationId xmlns:a16="http://schemas.microsoft.com/office/drawing/2014/main" id="{ABD7E851-A5F5-76C1-FECD-188CC6D15CC5}"/>
                </a:ext>
              </a:extLst>
            </p:cNvPr>
            <p:cNvSpPr/>
            <p:nvPr/>
          </p:nvSpPr>
          <p:spPr>
            <a:xfrm>
              <a:off x="17780446" y="6470656"/>
              <a:ext cx="720000" cy="720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Retângulo: Cantos Arredondados 43">
              <a:extLst>
                <a:ext uri="{FF2B5EF4-FFF2-40B4-BE49-F238E27FC236}">
                  <a16:creationId xmlns:a16="http://schemas.microsoft.com/office/drawing/2014/main" id="{5023B69D-73B2-B223-D599-AD43E0C9697D}"/>
                </a:ext>
              </a:extLst>
            </p:cNvPr>
            <p:cNvSpPr/>
            <p:nvPr/>
          </p:nvSpPr>
          <p:spPr>
            <a:xfrm>
              <a:off x="17780446" y="7257515"/>
              <a:ext cx="720000" cy="720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A44AEA6D-F5F3-8303-2290-B0AEE36CCAC8}"/>
              </a:ext>
            </a:extLst>
          </p:cNvPr>
          <p:cNvGrpSpPr/>
          <p:nvPr/>
        </p:nvGrpSpPr>
        <p:grpSpPr>
          <a:xfrm>
            <a:off x="13794938" y="2943628"/>
            <a:ext cx="360000" cy="360000"/>
            <a:chOff x="12285831" y="6864212"/>
            <a:chExt cx="216000" cy="216000"/>
          </a:xfrm>
        </p:grpSpPr>
        <p:sp>
          <p:nvSpPr>
            <p:cNvPr id="32" name="Retângulo: Cantos Arredondados 31">
              <a:extLst>
                <a:ext uri="{FF2B5EF4-FFF2-40B4-BE49-F238E27FC236}">
                  <a16:creationId xmlns:a16="http://schemas.microsoft.com/office/drawing/2014/main" id="{D708E1CC-2D44-2DA3-A5AD-39781159A96E}"/>
                </a:ext>
              </a:extLst>
            </p:cNvPr>
            <p:cNvSpPr/>
            <p:nvPr/>
          </p:nvSpPr>
          <p:spPr>
            <a:xfrm>
              <a:off x="12285831" y="6864212"/>
              <a:ext cx="216000" cy="216000"/>
            </a:xfrm>
            <a:prstGeom prst="roundRect">
              <a:avLst/>
            </a:prstGeom>
            <a:solidFill>
              <a:srgbClr val="092D74"/>
            </a:solidFill>
            <a:ln w="28575">
              <a:solidFill>
                <a:srgbClr val="092D7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 dirty="0"/>
            </a:p>
          </p:txBody>
        </p:sp>
        <p:pic>
          <p:nvPicPr>
            <p:cNvPr id="33" name="Imagem 32">
              <a:extLst>
                <a:ext uri="{FF2B5EF4-FFF2-40B4-BE49-F238E27FC236}">
                  <a16:creationId xmlns:a16="http://schemas.microsoft.com/office/drawing/2014/main" id="{EDC9890D-0FD3-828F-3846-EC4EFC7E16B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 bright="70000" contrast="-70000"/>
            </a:blip>
            <a:stretch>
              <a:fillRect/>
            </a:stretch>
          </p:blipFill>
          <p:spPr>
            <a:xfrm>
              <a:off x="12335499" y="6905624"/>
              <a:ext cx="114442" cy="128558"/>
            </a:xfrm>
            <a:prstGeom prst="rect">
              <a:avLst/>
            </a:prstGeom>
          </p:spPr>
        </p:pic>
      </p:grpSp>
      <p:grpSp>
        <p:nvGrpSpPr>
          <p:cNvPr id="45" name="Agrupar 44">
            <a:extLst>
              <a:ext uri="{FF2B5EF4-FFF2-40B4-BE49-F238E27FC236}">
                <a16:creationId xmlns:a16="http://schemas.microsoft.com/office/drawing/2014/main" id="{1D8DE817-CF05-D350-3ADD-C7005F8FC253}"/>
              </a:ext>
            </a:extLst>
          </p:cNvPr>
          <p:cNvGrpSpPr/>
          <p:nvPr/>
        </p:nvGrpSpPr>
        <p:grpSpPr>
          <a:xfrm>
            <a:off x="13794199" y="3833681"/>
            <a:ext cx="360000" cy="360000"/>
            <a:chOff x="12285831" y="6864212"/>
            <a:chExt cx="216000" cy="216000"/>
          </a:xfrm>
        </p:grpSpPr>
        <p:sp>
          <p:nvSpPr>
            <p:cNvPr id="46" name="Retângulo: Cantos Arredondados 45">
              <a:extLst>
                <a:ext uri="{FF2B5EF4-FFF2-40B4-BE49-F238E27FC236}">
                  <a16:creationId xmlns:a16="http://schemas.microsoft.com/office/drawing/2014/main" id="{379B2033-7A2C-0B31-85BE-3C0892868F92}"/>
                </a:ext>
              </a:extLst>
            </p:cNvPr>
            <p:cNvSpPr/>
            <p:nvPr/>
          </p:nvSpPr>
          <p:spPr>
            <a:xfrm>
              <a:off x="12285831" y="6864212"/>
              <a:ext cx="216000" cy="216000"/>
            </a:xfrm>
            <a:prstGeom prst="roundRect">
              <a:avLst/>
            </a:prstGeom>
            <a:solidFill>
              <a:srgbClr val="092D74"/>
            </a:solidFill>
            <a:ln w="28575">
              <a:solidFill>
                <a:srgbClr val="092D7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 dirty="0"/>
            </a:p>
          </p:txBody>
        </p:sp>
        <p:pic>
          <p:nvPicPr>
            <p:cNvPr id="47" name="Imagem 46">
              <a:extLst>
                <a:ext uri="{FF2B5EF4-FFF2-40B4-BE49-F238E27FC236}">
                  <a16:creationId xmlns:a16="http://schemas.microsoft.com/office/drawing/2014/main" id="{D40A0689-0D9C-7585-A88A-A2F0246883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 bright="70000" contrast="-70000"/>
            </a:blip>
            <a:stretch>
              <a:fillRect/>
            </a:stretch>
          </p:blipFill>
          <p:spPr>
            <a:xfrm>
              <a:off x="12335499" y="6905624"/>
              <a:ext cx="114442" cy="128558"/>
            </a:xfrm>
            <a:prstGeom prst="rect">
              <a:avLst/>
            </a:prstGeom>
          </p:spPr>
        </p:pic>
      </p:grpSp>
      <p:grpSp>
        <p:nvGrpSpPr>
          <p:cNvPr id="48" name="Agrupar 47">
            <a:extLst>
              <a:ext uri="{FF2B5EF4-FFF2-40B4-BE49-F238E27FC236}">
                <a16:creationId xmlns:a16="http://schemas.microsoft.com/office/drawing/2014/main" id="{E606A140-324D-ACEB-7CAA-059ACA0951F0}"/>
              </a:ext>
            </a:extLst>
          </p:cNvPr>
          <p:cNvGrpSpPr/>
          <p:nvPr/>
        </p:nvGrpSpPr>
        <p:grpSpPr>
          <a:xfrm>
            <a:off x="13801825" y="4666915"/>
            <a:ext cx="360000" cy="360000"/>
            <a:chOff x="12285831" y="6864212"/>
            <a:chExt cx="216000" cy="216000"/>
          </a:xfrm>
        </p:grpSpPr>
        <p:sp>
          <p:nvSpPr>
            <p:cNvPr id="49" name="Retângulo: Cantos Arredondados 48">
              <a:extLst>
                <a:ext uri="{FF2B5EF4-FFF2-40B4-BE49-F238E27FC236}">
                  <a16:creationId xmlns:a16="http://schemas.microsoft.com/office/drawing/2014/main" id="{784C4148-8808-4C39-E955-0E2A19321844}"/>
                </a:ext>
              </a:extLst>
            </p:cNvPr>
            <p:cNvSpPr/>
            <p:nvPr/>
          </p:nvSpPr>
          <p:spPr>
            <a:xfrm>
              <a:off x="12285831" y="6864212"/>
              <a:ext cx="216000" cy="216000"/>
            </a:xfrm>
            <a:prstGeom prst="roundRect">
              <a:avLst/>
            </a:prstGeom>
            <a:solidFill>
              <a:srgbClr val="092D74"/>
            </a:solidFill>
            <a:ln w="28575">
              <a:solidFill>
                <a:srgbClr val="092D7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 dirty="0"/>
            </a:p>
          </p:txBody>
        </p:sp>
        <p:pic>
          <p:nvPicPr>
            <p:cNvPr id="50" name="Imagem 49">
              <a:extLst>
                <a:ext uri="{FF2B5EF4-FFF2-40B4-BE49-F238E27FC236}">
                  <a16:creationId xmlns:a16="http://schemas.microsoft.com/office/drawing/2014/main" id="{4A4DA460-4C33-CE76-ED5A-98DBC7A46F1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 bright="70000" contrast="-70000"/>
            </a:blip>
            <a:stretch>
              <a:fillRect/>
            </a:stretch>
          </p:blipFill>
          <p:spPr>
            <a:xfrm>
              <a:off x="12335499" y="6905624"/>
              <a:ext cx="114442" cy="128558"/>
            </a:xfrm>
            <a:prstGeom prst="rect">
              <a:avLst/>
            </a:prstGeom>
          </p:spPr>
        </p:pic>
      </p:grpSp>
      <p:grpSp>
        <p:nvGrpSpPr>
          <p:cNvPr id="51" name="Agrupar 50">
            <a:extLst>
              <a:ext uri="{FF2B5EF4-FFF2-40B4-BE49-F238E27FC236}">
                <a16:creationId xmlns:a16="http://schemas.microsoft.com/office/drawing/2014/main" id="{2C6259B6-9890-9075-5DE7-C3EE9D869B23}"/>
              </a:ext>
            </a:extLst>
          </p:cNvPr>
          <p:cNvGrpSpPr/>
          <p:nvPr/>
        </p:nvGrpSpPr>
        <p:grpSpPr>
          <a:xfrm>
            <a:off x="13803821" y="5503711"/>
            <a:ext cx="360000" cy="360000"/>
            <a:chOff x="12285831" y="6864212"/>
            <a:chExt cx="216000" cy="216000"/>
          </a:xfrm>
        </p:grpSpPr>
        <p:sp>
          <p:nvSpPr>
            <p:cNvPr id="52" name="Retângulo: Cantos Arredondados 51">
              <a:extLst>
                <a:ext uri="{FF2B5EF4-FFF2-40B4-BE49-F238E27FC236}">
                  <a16:creationId xmlns:a16="http://schemas.microsoft.com/office/drawing/2014/main" id="{BCA8CB32-6301-2DE2-5832-52DD2221BF50}"/>
                </a:ext>
              </a:extLst>
            </p:cNvPr>
            <p:cNvSpPr/>
            <p:nvPr/>
          </p:nvSpPr>
          <p:spPr>
            <a:xfrm>
              <a:off x="12285831" y="6864212"/>
              <a:ext cx="216000" cy="216000"/>
            </a:xfrm>
            <a:prstGeom prst="roundRect">
              <a:avLst/>
            </a:prstGeom>
            <a:solidFill>
              <a:srgbClr val="092D74"/>
            </a:solidFill>
            <a:ln w="28575">
              <a:solidFill>
                <a:srgbClr val="092D7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 dirty="0"/>
            </a:p>
          </p:txBody>
        </p:sp>
        <p:pic>
          <p:nvPicPr>
            <p:cNvPr id="53" name="Imagem 52">
              <a:extLst>
                <a:ext uri="{FF2B5EF4-FFF2-40B4-BE49-F238E27FC236}">
                  <a16:creationId xmlns:a16="http://schemas.microsoft.com/office/drawing/2014/main" id="{60051F46-2A80-B22B-1432-8389FF9A8DD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 bright="70000" contrast="-70000"/>
            </a:blip>
            <a:stretch>
              <a:fillRect/>
            </a:stretch>
          </p:blipFill>
          <p:spPr>
            <a:xfrm>
              <a:off x="12335499" y="6905624"/>
              <a:ext cx="114442" cy="128558"/>
            </a:xfrm>
            <a:prstGeom prst="rect">
              <a:avLst/>
            </a:prstGeom>
          </p:spPr>
        </p:pic>
      </p:grpSp>
      <p:grpSp>
        <p:nvGrpSpPr>
          <p:cNvPr id="54" name="Agrupar 53">
            <a:extLst>
              <a:ext uri="{FF2B5EF4-FFF2-40B4-BE49-F238E27FC236}">
                <a16:creationId xmlns:a16="http://schemas.microsoft.com/office/drawing/2014/main" id="{8956B4BE-47C9-3E85-459B-F17854DFB51A}"/>
              </a:ext>
            </a:extLst>
          </p:cNvPr>
          <p:cNvGrpSpPr/>
          <p:nvPr/>
        </p:nvGrpSpPr>
        <p:grpSpPr>
          <a:xfrm>
            <a:off x="13803821" y="6357991"/>
            <a:ext cx="360000" cy="360000"/>
            <a:chOff x="12285831" y="6864212"/>
            <a:chExt cx="216000" cy="216000"/>
          </a:xfrm>
        </p:grpSpPr>
        <p:sp>
          <p:nvSpPr>
            <p:cNvPr id="55" name="Retângulo: Cantos Arredondados 54">
              <a:extLst>
                <a:ext uri="{FF2B5EF4-FFF2-40B4-BE49-F238E27FC236}">
                  <a16:creationId xmlns:a16="http://schemas.microsoft.com/office/drawing/2014/main" id="{07AAE5E6-638F-E143-1A60-D2EFECD47FCC}"/>
                </a:ext>
              </a:extLst>
            </p:cNvPr>
            <p:cNvSpPr/>
            <p:nvPr/>
          </p:nvSpPr>
          <p:spPr>
            <a:xfrm>
              <a:off x="12285831" y="6864212"/>
              <a:ext cx="216000" cy="216000"/>
            </a:xfrm>
            <a:prstGeom prst="roundRect">
              <a:avLst/>
            </a:prstGeom>
            <a:solidFill>
              <a:srgbClr val="092D74"/>
            </a:solidFill>
            <a:ln w="28575">
              <a:solidFill>
                <a:srgbClr val="092D7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 dirty="0"/>
            </a:p>
          </p:txBody>
        </p:sp>
        <p:pic>
          <p:nvPicPr>
            <p:cNvPr id="56" name="Imagem 55">
              <a:extLst>
                <a:ext uri="{FF2B5EF4-FFF2-40B4-BE49-F238E27FC236}">
                  <a16:creationId xmlns:a16="http://schemas.microsoft.com/office/drawing/2014/main" id="{B264A554-523B-8A29-CCA5-1131FD2C91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 bright="70000" contrast="-70000"/>
            </a:blip>
            <a:stretch>
              <a:fillRect/>
            </a:stretch>
          </p:blipFill>
          <p:spPr>
            <a:xfrm>
              <a:off x="12335499" y="6905624"/>
              <a:ext cx="114442" cy="128558"/>
            </a:xfrm>
            <a:prstGeom prst="rect">
              <a:avLst/>
            </a:prstGeom>
          </p:spPr>
        </p:pic>
      </p:grpSp>
      <p:sp>
        <p:nvSpPr>
          <p:cNvPr id="63" name="Seta: Pentágono 62">
            <a:extLst>
              <a:ext uri="{FF2B5EF4-FFF2-40B4-BE49-F238E27FC236}">
                <a16:creationId xmlns:a16="http://schemas.microsoft.com/office/drawing/2014/main" id="{B54A9E3B-21AD-1231-D995-26173F682057}"/>
              </a:ext>
            </a:extLst>
          </p:cNvPr>
          <p:cNvSpPr/>
          <p:nvPr/>
        </p:nvSpPr>
        <p:spPr>
          <a:xfrm>
            <a:off x="5786223" y="6676070"/>
            <a:ext cx="1440000" cy="540000"/>
          </a:xfrm>
          <a:prstGeom prst="homePlate">
            <a:avLst>
              <a:gd name="adj" fmla="val 35107"/>
            </a:avLst>
          </a:prstGeom>
          <a:solidFill>
            <a:srgbClr val="092D74"/>
          </a:solidFill>
          <a:ln w="88900" cap="sq">
            <a:solidFill>
              <a:srgbClr val="092D74"/>
            </a:solidFill>
            <a:round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000" b="1" dirty="0"/>
              <a:t>Etapa 3</a:t>
            </a:r>
          </a:p>
        </p:txBody>
      </p:sp>
      <p:sp>
        <p:nvSpPr>
          <p:cNvPr id="64" name="Seta: Pentágono 63">
            <a:extLst>
              <a:ext uri="{FF2B5EF4-FFF2-40B4-BE49-F238E27FC236}">
                <a16:creationId xmlns:a16="http://schemas.microsoft.com/office/drawing/2014/main" id="{43F0D45A-BEF0-AE75-6145-5E6A739A13DE}"/>
              </a:ext>
            </a:extLst>
          </p:cNvPr>
          <p:cNvSpPr/>
          <p:nvPr/>
        </p:nvSpPr>
        <p:spPr>
          <a:xfrm>
            <a:off x="7387908" y="8010586"/>
            <a:ext cx="1440000" cy="540000"/>
          </a:xfrm>
          <a:prstGeom prst="homePlate">
            <a:avLst>
              <a:gd name="adj" fmla="val 35107"/>
            </a:avLst>
          </a:prstGeom>
          <a:solidFill>
            <a:schemeClr val="accent3">
              <a:lumMod val="75000"/>
            </a:schemeClr>
          </a:solidFill>
          <a:ln w="88900" cap="sq">
            <a:solidFill>
              <a:schemeClr val="bg1">
                <a:lumMod val="50000"/>
              </a:schemeClr>
            </a:solidFill>
            <a:round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000" b="1" dirty="0"/>
              <a:t>Etapa 4</a:t>
            </a:r>
          </a:p>
        </p:txBody>
      </p:sp>
      <p:pic>
        <p:nvPicPr>
          <p:cNvPr id="68" name="Imagem 67">
            <a:extLst>
              <a:ext uri="{FF2B5EF4-FFF2-40B4-BE49-F238E27FC236}">
                <a16:creationId xmlns:a16="http://schemas.microsoft.com/office/drawing/2014/main" id="{B6F5BA8C-F1D0-2286-A04B-60E63CB70F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01457" y="9234586"/>
            <a:ext cx="623083" cy="57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54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17995</TotalTime>
  <Words>416</Words>
  <Application>Microsoft Office PowerPoint</Application>
  <PresentationFormat>Personalizar</PresentationFormat>
  <Paragraphs>114</Paragraphs>
  <Slides>4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Josimar de Barros Pereira</dc:creator>
  <cp:lastModifiedBy>Liliane Goncalves de Brito Ferraz</cp:lastModifiedBy>
  <cp:revision>1447</cp:revision>
  <dcterms:created xsi:type="dcterms:W3CDTF">2018-12-18T12:58:04Z</dcterms:created>
  <dcterms:modified xsi:type="dcterms:W3CDTF">2023-11-03T20:04:02Z</dcterms:modified>
</cp:coreProperties>
</file>