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270016" y="3723692"/>
            <a:ext cx="210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de tendências e padrões nas chuvas da fazenda pode ajudar na tomada de decisões em relação ao manejo de pastagens.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27890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de dados pluviométricos pode ajudar a mitigar riscos e aumentar a rentabilidade da propriedade rural.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23692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condições climáticas da região podem ter sofrido mudanças ao longo dos anos, afetando a precisão dos dados?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35550" y="5124493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coleta de dados será feita de forma adequada e com precisão, seguindo os procedimentos corretos.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4887518"/>
            <a:ext cx="1851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técnicas de análise utilizadas serão suficientes para identificar padrões e tendências nas chuvas da fazenda? Há outras variáveis que podem afetar a produção além das chuvas?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4977950"/>
            <a:ext cx="1851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utilizada uma abordagem quantitativa, com ferramentas de Big Data e Ciência de Dados para a análise de dados pluviométricos.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Proprietários rurais que desejam obter lucro em suas atividades.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453796"/>
            <a:ext cx="185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proprietário da fazenda está disposto a fornecer informações precisas sobre os dados coletados.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526049"/>
            <a:ext cx="185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os dados coletados são precisos e representam adequadamente as condições climáticas da região?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3453020" y="1759621"/>
            <a:ext cx="5413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está preocupado com a produção agrícola e a necessidade de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os riscos relacionados às condições climáticas.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quer garantir que a fazenda seja produtiva e lucrativa.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pode estar ansioso e preocupado com as flutuações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climáticas e as incertezas que isso traz para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fazenda e seus negócios.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3778523" y="4152083"/>
            <a:ext cx="4658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pode discutir estratégias para 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o risco climático com sua equipe,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familiares e outros proprietários de fazendas.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também pode buscar novas tecnologias e ferramentas</a:t>
            </a: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ajudá-lo a gerenciar as condições climáticas em sua fazenda.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7424678" y="2697966"/>
            <a:ext cx="1690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vê a fazenda e a produção agrícola como uma parte importante de sua vida e de sua comunidade. Ele vê a importância de gerenciar o risco climático para garantir que a fazenda seja sustentável a longo prazo.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099921" y="2697966"/>
            <a:ext cx="1690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escuta notícias e informações sobre as condições climáticas e as previsões meteorológicas. Além disso, ele também pode receber feedback e conselhos de outros agricultores, especialistas em agricultura e pesquisadores.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1214026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1214026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2776139" y="5771694"/>
            <a:ext cx="3253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condições climáticas adversas podem prejudicar a produção e a rentabilidade da fazenda, a falta de acesso a informações precisas e confiáveis sobre as condições climáticas, além da falta de recursos para implementar medidas de gerenciamento de riscos.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192613" y="5761906"/>
            <a:ext cx="322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precisas e confiáveis sobre as condições climáticas para gerenciar o risco na fazenda. Além disso, ele precisa de tecnologias e ferramentas para ajudá-lo a gerenciar o risco climático de forma eficaz.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 informações precisas sobre as precipitações pluviométricas em sua propriedade, o que pode levar a uma melhor gestão dos recursos hídricos, aumento da produtividade, redução de perdas e aumento da produtividade.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2492116" y="5227293"/>
            <a:ext cx="3195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a gestão dos recursos hídricos na fazenda, contribuindo para a sustentabilidade ambiental e para o aumento da produtividade.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336218" y="3386450"/>
            <a:ext cx="16954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 pluviométricos por meio de sensores e equipamentos de medição;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dos dados coletados para identificar padrões e tendências;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Disponibilização de relatórios e informações para o proprietário da fazenda sobre as precipitações na propriedade;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22645" y="2497459"/>
            <a:ext cx="181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e ferramentas que vão ajudar o proprietário a gerenciar o risco climático de forma eficaz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367326" y="4642518"/>
            <a:ext cx="2246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falta de acesso a informações precisas e confiáveis sobre as condições climáticas, podem prejudicar a gestão dos recursos hídricos da propriedade.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588121" y="3279556"/>
            <a:ext cx="1612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regular dos dados pluviométricos;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dos dados coletados para identificar padrões e tendências;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de relatórios e informações para o proprietário da fazenda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35" y="2886825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79" y="4561193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13" y="2982564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664</TotalTime>
  <Words>931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Otavio Augusto Bosa</cp:lastModifiedBy>
  <cp:revision>60</cp:revision>
  <dcterms:created xsi:type="dcterms:W3CDTF">2020-02-28T17:01:50Z</dcterms:created>
  <dcterms:modified xsi:type="dcterms:W3CDTF">2023-03-21T00:39:06Z</dcterms:modified>
</cp:coreProperties>
</file>