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162385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162385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dados pluviométricos entre os anos de 2001 e 2022 de uma propriedade rural.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7"/>
            <a:ext cx="1716391" cy="2162385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593272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Proprietário e administrador da propriedade com interesse no resultado das análises dos dados.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769405" y="4571997"/>
            <a:ext cx="17163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Identificar padrões e tendências das chuvas na propriedade para auxiliar o proprietário na tomada de decisões em relação ao manejo de pastagens.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635321" y="4488633"/>
            <a:ext cx="178800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Permitir o planejamento de atividades agrícolas mais eficientes com a análise dos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Ajudar a prever a ocorrência de eventos extremos (estiagem) com o aprendizado de máquina.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13717" y="4502989"/>
            <a:ext cx="167291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Entregar uma análise dos dados disponíveis e implementar técnicas de aprendizado de máquina para prever eventos extremos como por exemplo períodos de chuva intensa e de estiagem.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593272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1.Coleta dos dados;</a:t>
            </a:r>
          </a:p>
          <a:p>
            <a:r>
              <a:rPr lang="pt-BR" sz="1050" dirty="0">
                <a:solidFill>
                  <a:schemeClr val="bg1"/>
                </a:solidFill>
              </a:rPr>
              <a:t>2. Transcrição e armazenamento em CSV;</a:t>
            </a:r>
          </a:p>
          <a:p>
            <a:r>
              <a:rPr lang="pt-BR" sz="1050" dirty="0">
                <a:solidFill>
                  <a:schemeClr val="bg1"/>
                </a:solidFill>
              </a:rPr>
              <a:t>3. Limpeza e pré-processamento dos dados;</a:t>
            </a:r>
          </a:p>
          <a:p>
            <a:r>
              <a:rPr lang="pt-BR" sz="1050" dirty="0">
                <a:solidFill>
                  <a:schemeClr val="bg1"/>
                </a:solidFill>
              </a:rPr>
              <a:t>4. Análise de tendência dos dados;</a:t>
            </a:r>
          </a:p>
          <a:p>
            <a:r>
              <a:rPr lang="pt-BR" sz="1050" dirty="0">
                <a:solidFill>
                  <a:schemeClr val="bg1"/>
                </a:solidFill>
              </a:rPr>
              <a:t>5. Análise de sazonalidade dos dados;</a:t>
            </a:r>
          </a:p>
          <a:p>
            <a:r>
              <a:rPr lang="pt-BR" sz="1050" dirty="0">
                <a:solidFill>
                  <a:schemeClr val="bg1"/>
                </a:solidFill>
              </a:rPr>
              <a:t>6. Análise de correlação com outros fatores;</a:t>
            </a:r>
          </a:p>
          <a:p>
            <a:r>
              <a:rPr lang="pt-BR" sz="1050" dirty="0">
                <a:solidFill>
                  <a:schemeClr val="bg1"/>
                </a:solidFill>
              </a:rPr>
              <a:t>7. Análise de regressão;</a:t>
            </a:r>
          </a:p>
          <a:p>
            <a:r>
              <a:rPr lang="pt-BR" sz="1050" dirty="0">
                <a:solidFill>
                  <a:schemeClr val="bg1"/>
                </a:solidFill>
              </a:rPr>
              <a:t>8. Desenvolvimento de gráficos para visualização dos resultados;</a:t>
            </a:r>
          </a:p>
          <a:p>
            <a:r>
              <a:rPr lang="pt-BR" sz="1050" dirty="0">
                <a:solidFill>
                  <a:schemeClr val="bg1"/>
                </a:solidFill>
              </a:rPr>
              <a:t>9. Testes para validar a eficácia e precisão das análises.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DADOS PLUVIOMÉTRICOS PARA MITIGAÇÃO DE RISCOS: ESTUDO DE CASO EM UMA PROPRIEDADE RURAL</a:t>
            </a:r>
            <a:endParaRPr lang="pt-BR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-6221" r="-3624" b="51355"/>
          <a:stretch/>
        </p:blipFill>
        <p:spPr>
          <a:xfrm>
            <a:off x="995294" y="4226870"/>
            <a:ext cx="1235189" cy="34512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91426" y="872904"/>
            <a:ext cx="35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CANVAS DO PROJETO APLICADO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D02610-502E-1063-1664-9FFB278DE7E5}"/>
              </a:ext>
            </a:extLst>
          </p:cNvPr>
          <p:cNvSpPr txBox="1"/>
          <p:nvPr/>
        </p:nvSpPr>
        <p:spPr>
          <a:xfrm>
            <a:off x="4582184" y="2056495"/>
            <a:ext cx="15731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Coleta dos dados disponíveis;</a:t>
            </a:r>
          </a:p>
          <a:p>
            <a:r>
              <a:rPr lang="pt-BR" sz="1400" dirty="0">
                <a:solidFill>
                  <a:schemeClr val="bg1"/>
                </a:solidFill>
              </a:rPr>
              <a:t>Utilização da Ferramenta Google </a:t>
            </a:r>
            <a:r>
              <a:rPr lang="pt-BR" sz="1400" dirty="0" err="1">
                <a:solidFill>
                  <a:schemeClr val="bg1"/>
                </a:solidFill>
              </a:rPr>
              <a:t>Colab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1591425" y="872904"/>
            <a:ext cx="513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ANÁLISE DO CONTEXTO DO PROBLEMA - POEMS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00436" y="1622450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19060" y="21639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291010" y="4729267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11390" y="4729267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08356" y="1622450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26980" y="21639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16276" y="1622450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06850" y="21639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860246" y="1622450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44993" y="213312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04216" y="1622450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794790" y="21639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291010" y="3359854"/>
            <a:ext cx="2106200" cy="1200329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698930" y="3359854"/>
            <a:ext cx="2106200" cy="1200329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06850" y="3359854"/>
            <a:ext cx="2106200" cy="1200329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50820" y="3359854"/>
            <a:ext cx="2106200" cy="1200329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794790" y="3359854"/>
            <a:ext cx="2106200" cy="1200329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4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291010" y="3751517"/>
            <a:ext cx="185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Proprietário ou Gestor da Propriedade Rural.</a:t>
            </a:r>
          </a:p>
        </p:txBody>
      </p:sp>
      <p:sp>
        <p:nvSpPr>
          <p:cNvPr id="75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663913" y="3529131"/>
            <a:ext cx="2078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pluviométricos;</a:t>
            </a:r>
            <a:b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abastecimento de água;</a:t>
            </a:r>
            <a:b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Equipamentos utilizados na análise de dados.</a:t>
            </a:r>
          </a:p>
        </p:txBody>
      </p:sp>
      <p:sp>
        <p:nvSpPr>
          <p:cNvPr id="76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44269" y="3529131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 rural, com condições climáticas específicas e variáveis, e com diferentes tipos de solos e cultura de pastagem.</a:t>
            </a:r>
          </a:p>
        </p:txBody>
      </p:sp>
      <p:sp>
        <p:nvSpPr>
          <p:cNvPr id="77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461139" y="3364771"/>
            <a:ext cx="221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sobre a variabilidade pluviométrica da região;</a:t>
            </a:r>
            <a:b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 para a implementação de sistemas de abastecimento mais eficientes e econômicos;</a:t>
            </a:r>
            <a:b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de eventos extremos;</a:t>
            </a:r>
            <a:b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Espacialização dos dados pluviométricos.</a:t>
            </a:r>
          </a:p>
        </p:txBody>
      </p:sp>
      <p:sp>
        <p:nvSpPr>
          <p:cNvPr id="78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09732" y="3400486"/>
            <a:ext cx="185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dados pluviométricos, implementação de técnicas avançadas de modelagem estatística e de aprendizado de máquina, fornecimento de informações precisas e acionáveis para a propriedade rural.</a:t>
            </a:r>
          </a:p>
        </p:txBody>
      </p:sp>
      <p:sp>
        <p:nvSpPr>
          <p:cNvPr id="79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889685" y="5258118"/>
            <a:ext cx="4584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dados pluviométricos coletados, análises realizadas, resultados obtidos e metas alcançadas ao longo do projeto.</a:t>
            </a:r>
          </a:p>
        </p:txBody>
      </p:sp>
      <p:sp>
        <p:nvSpPr>
          <p:cNvPr id="80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860684" y="5088911"/>
            <a:ext cx="4625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áreas prioritárias para a implementação de sistemas de abastecimento de água e também a previsão de eventos extremos de chuva ou estiagem para a propriedade rural.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38" y="1753601"/>
            <a:ext cx="847429" cy="210863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6" y="1753601"/>
            <a:ext cx="839469" cy="194948"/>
          </a:xfrm>
          <a:prstGeom prst="rect">
            <a:avLst/>
          </a:prstGeom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72" y="1761558"/>
            <a:ext cx="803662" cy="186991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11" y="1753601"/>
            <a:ext cx="990657" cy="210863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3" y="1745643"/>
            <a:ext cx="990657" cy="210863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54" y="2319037"/>
            <a:ext cx="1843354" cy="684132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71" y="2319037"/>
            <a:ext cx="1843356" cy="693634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45" y="2420535"/>
            <a:ext cx="1995386" cy="655628"/>
          </a:xfrm>
          <a:prstGeom prst="rect">
            <a:avLst/>
          </a:prstGeom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14" y="2420535"/>
            <a:ext cx="1843354" cy="655628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5" y="4878849"/>
            <a:ext cx="1418737" cy="320787"/>
          </a:xfrm>
          <a:prstGeom prst="rect">
            <a:avLst/>
          </a:pr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6" y="4895384"/>
            <a:ext cx="1428659" cy="304252"/>
          </a:xfrm>
          <a:prstGeom prst="rect">
            <a:avLst/>
          </a:prstGeom>
        </p:spPr>
      </p:pic>
      <p:pic>
        <p:nvPicPr>
          <p:cNvPr id="112" name="Imagem 111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8" y="2284657"/>
            <a:ext cx="1868570" cy="8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1591426" y="872904"/>
            <a:ext cx="35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MODELO DE MATRIZ - CSD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830437" y="1875342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421011" y="258736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110950" y="1875342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764981" y="258736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518377" y="1875342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108951" y="258736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421011" y="3783244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764981" y="3783244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108951" y="3783244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421011" y="3881667"/>
            <a:ext cx="210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de tendências e padrões nas chuvas da fazenda pode ajudar na tomada de decisões em relação ao manejo de pastagens.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892302" y="3885865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de dados pluviométricos pode ajudar a mitigar riscos e aumentar a rentabilidade da propriedade rural.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236271" y="3881667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condições climáticas da região podem ter sofrido mudanças ao longo dos anos, afetando a precisão dos dados?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764981" y="5107101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0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886545" y="5282468"/>
            <a:ext cx="185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coleta de dados será feita de forma adequada e com precisão, seguindo os procedimentos corretos.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9108951" y="5110928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3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236271" y="5045493"/>
            <a:ext cx="18515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técnicas de análise utilizadas serão suficientes para identificar padrões e tendências nas chuvas da fazenda? Há outras variáveis que podem afetar a produção além das chuvas?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421011" y="5107101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5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548332" y="5135925"/>
            <a:ext cx="1851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utilizada uma abordagem quantitativa, com ferramentas de Big Data e Ciência de Dados para a análise de dados pluviométricos.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791931" y="2855404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791931" y="406559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791931" y="5313864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9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548332" y="2784303"/>
            <a:ext cx="1851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Proprietários rurais que desejam obter lucro em suas atividades.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892302" y="2611771"/>
            <a:ext cx="185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proprietário da fazenda está disposto a fornecer informações precisas sobre os dados coletados.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236271" y="2684024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os dados coletados são precisos e representam adequadamente as condições climáticas da região?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976849" y="2587366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40" y="5418758"/>
            <a:ext cx="864919" cy="23723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40" y="1975990"/>
            <a:ext cx="1037902" cy="23723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70" y="1971048"/>
            <a:ext cx="1334444" cy="247119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932" y="1971048"/>
            <a:ext cx="899515" cy="242177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05" y="2954462"/>
            <a:ext cx="899516" cy="237235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06" y="4176638"/>
            <a:ext cx="1102154" cy="271832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1910" y="4099829"/>
            <a:ext cx="2759720" cy="6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591426" y="872904"/>
            <a:ext cx="35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MAPA DE EMPATIA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1" y="3395159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1" y="1344660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90" y="1722670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5" y="1722670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3453021" y="1726183"/>
            <a:ext cx="5413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está preocupado com a produção agrícola e a necessidade de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gerenciar os riscos relacionados às condições climáticas.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quer garantir que a fazenda seja produtiva e lucrativa.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pode estar ansioso e preocupado com as flutuações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climáticas e as incertezas que isso traz para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fazenda e seus negócios.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3778524" y="4118645"/>
            <a:ext cx="4658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pode discutir estratégias para 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gerenciar o risco climático com sua equipe,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familiares e outros proprietários de fazendas.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também pode buscar novas tecnologias e ferramentas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ajudá-lo a gerenciar as condições climáticas em sua fazenda.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7424679" y="2664528"/>
            <a:ext cx="1690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vê a fazenda e a produção agrícola como uma parte importante de sua vida e de sua comunidade. Ele vê a importância de gerenciar o risco climático para garantir que a fazenda seja sustentável a longo prazo.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099922" y="2664528"/>
            <a:ext cx="1690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escuta notícias e informações sobre as condições climáticas e as previsões meteorológicas. Além disso, ele também pode receber feedback e conselhos de outros agricultores, especialistas em agricultura e pesquisadores.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1" y="5438008"/>
            <a:ext cx="3380819" cy="1214026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9" y="5438008"/>
            <a:ext cx="3350340" cy="1214026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5" y="5565793"/>
            <a:ext cx="714664" cy="23822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6" y="5557084"/>
            <a:ext cx="888367" cy="233259"/>
          </a:xfrm>
          <a:prstGeom prst="rect">
            <a:avLst/>
          </a:prstGeom>
        </p:spPr>
      </p:pic>
      <p:sp>
        <p:nvSpPr>
          <p:cNvPr id="26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2776140" y="5738256"/>
            <a:ext cx="3253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condições climáticas adversas podem prejudicar a produção e a rentabilidade da fazenda, a falta de acesso a informações precisas e confiáveis sobre as condições climáticas, além da falta de recursos para implementar medidas de gerenciamento de riscos.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192614" y="5728468"/>
            <a:ext cx="322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precisas e confiáveis sobre as condições climáticas para gerenciar o risco na fazenda. Além disso, ele precisa de tecnologias e ferramentas para ajudá-lo a gerenciar o risco climático de forma eficaz.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4" y="5044946"/>
            <a:ext cx="1669618" cy="26119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1" y="3257706"/>
            <a:ext cx="590185" cy="26725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5" y="1484980"/>
            <a:ext cx="1993263" cy="28395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2" y="3233203"/>
            <a:ext cx="868573" cy="2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591426" y="872904"/>
            <a:ext cx="4671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EXPLICAÇÃO DE PROPOSIÇÃO DE VALOR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156510" y="1931204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189844" y="2897872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156511" y="1931204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156511" y="2460753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402527" y="4145217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2899607" y="3600598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566625" y="1866754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305965" y="3600598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8770623" y="4143354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30" idx="7"/>
          </p:cNvCxnSpPr>
          <p:nvPr/>
        </p:nvCxnSpPr>
        <p:spPr>
          <a:xfrm flipV="1">
            <a:off x="8803389" y="2521887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566625" y="4103518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3864138" y="2320438"/>
            <a:ext cx="1746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Obter informações precisas sobre as precipitações pluviométricas em sua propriedade, o que pode levar a uma melhor gestão dos recursos hídricos, aumento da produtividade, redução de perdas e aumento da produtividade.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2307746" y="5389535"/>
            <a:ext cx="3195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a gestão dos recursos hídricos na fazenda, contribuindo para a sustentabilidade ambiental e para o aumento da produtividade.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151848" y="3548692"/>
            <a:ext cx="16954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de dados pluviométricos por meio de sensores e equipamentos de medição;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dos dados coletados para identificar padrões e tendências;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Disponibilização de relatórios e informações para o proprietário da fazenda sobre as precipitações na propriedade;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338275" y="2659701"/>
            <a:ext cx="1816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e ferramentas que vão ajudar o proprietário a gerenciar o risco climático de forma eficaz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182956" y="4804760"/>
            <a:ext cx="2246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falta de acesso a informações precisas e confiáveis sobre as condições climáticas, podem prejudicar a gestão dos recursos hídricos da propriedade.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403751" y="3441798"/>
            <a:ext cx="1612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regular dos dados pluviométricos;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dos dados coletados para identificar padrões e tendências;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de relatórios e informações para o proprietário da fazenda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65" y="3049067"/>
            <a:ext cx="1077526" cy="551531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94" y="2412803"/>
            <a:ext cx="1077526" cy="55153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9" y="4723435"/>
            <a:ext cx="1077527" cy="255338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26" y="2264736"/>
            <a:ext cx="934540" cy="275766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74" y="4440986"/>
            <a:ext cx="750695" cy="245125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743" y="3144806"/>
            <a:ext cx="968512" cy="2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688</TotalTime>
  <Words>969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Otavio Augusto Bosa</cp:lastModifiedBy>
  <cp:revision>64</cp:revision>
  <dcterms:created xsi:type="dcterms:W3CDTF">2020-02-28T17:01:50Z</dcterms:created>
  <dcterms:modified xsi:type="dcterms:W3CDTF">2023-04-10T18:47:11Z</dcterms:modified>
</cp:coreProperties>
</file>