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DA9B-21A7-4ED4-BD90-FEB8D50F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062C1-60F6-4183-A5CF-003F5E4C6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7C023-97C6-483A-9ADA-CF85C299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C66F0-E9B2-45E1-9C62-03FCB095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BA37F-646A-432F-A9C2-9EC333E4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F895-A99D-4BD2-A254-2204BD50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70D0AA-FD06-47CB-B716-494D1939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85517-722D-40E1-8A2E-4703EBDA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E3E0B-11F8-4F9E-8659-B1A8488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21BD6-8FD2-4A01-911D-5B5F081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90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3308D-F976-4122-98CE-0C98F48CE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A1E1DC-CA4F-4526-A01C-191A46A2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35D5F-9AD0-4432-AE53-2B0EB91E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9B568-194A-4FE6-B3FB-2524457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A419-5CEF-4FBC-813C-5ED61C59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9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10FB2-59CD-448A-927E-97391856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AC6E9-D26D-4C33-8BE6-6C8D2115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6A3B4-606B-41EA-8EF5-356B8D76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0D2E3-0661-416A-B228-C4043B1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0C0FD-54DB-47F6-A8FE-7A8F471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DBEC-0D51-46C9-9E33-18EBB008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2F21E8-0734-444C-AE54-F75A70B4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D54E2-0851-420E-9F1C-4BC802B3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2B6EE-766E-41B8-BDE2-B12F063F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CF556-ED53-4CCA-8F53-D67F43E6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38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AA6D-56A5-4C71-9C5C-482D48E7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9A29E-1204-456B-920D-1126C414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ED4C3F-BE09-4D4F-8882-D9A0C8A5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749635-8467-40D6-9F68-26F1CCB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908F46-BA67-456D-8235-5DA26FB2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D062F-6C97-4341-93A5-C6CA60BB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34CCF-C30D-4181-8445-19EA01AE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E8C98-24C4-4328-A951-177FEF1C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D83B71-6951-4940-BD4E-43860B2F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84FC68-E18A-497B-96EE-B993162B7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5D79DC-2155-4F62-A3AF-1EA64142C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D4C392-1FB9-4A88-B493-F6833B43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302CCC-E335-4459-AF06-29FD0F4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4A1D5-EBCD-441F-B0A2-5E86F059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73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1D028-BBC9-4542-AEAD-4D4D789A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065A87-6AB6-4B60-85C8-C2B3723D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036D1-99DB-4B21-B89B-5CCB77D6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83970-8B8F-4545-B0BB-49CB3900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9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370609-CDB7-4AB4-BAA5-8F06715E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5FCDB6-DF50-42BA-B4DB-81CFAC77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B8E3A2-DCB5-4CEE-9E9A-CAF464FA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4626-A2AD-41E8-B6A1-379539F7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5CE8CF-1744-48A9-8C8A-C15B0E20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D676-B841-48C5-AB95-AAB36CDB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4C2572-4ACF-4767-92ED-112C264A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4BC38A-79F5-401E-B982-EE2AC835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418C76-843C-4190-94EC-943CEF7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6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8C95E-CE68-41DB-938D-C459622A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5DF6B0-086B-4597-90DC-FAB4CAB2A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64633-B3E9-4468-A9EF-D5625586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AE0669-6FA8-4D66-8294-F9C1173C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5850EC-BBD1-461F-B307-0DC72CA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7B52BD-1D65-4DBA-8D4D-FD41261C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5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509A43-07CD-41C9-89B4-1FB8DD61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DB98E9-FB23-4B7C-B673-01A8E913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20127B-CBAB-4DA8-B9B3-277EBE407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B525-51EB-460A-8FD3-1676815A2271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3B2BE-A585-4D0A-913D-EDD49F86E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26274-A126-4020-85ED-78EA96DD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8A7B-623C-4958-860D-9932FEC89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EE3CB-287F-452D-A1E4-407119333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09B22-94AF-4BDC-8A0F-23C9384F4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0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80A33-69F6-4E23-AB2F-4C4BFAC3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861F5-F09D-4A32-9608-84917F53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trabalho é um projeto que envolve 4 disciplinas no curso de Análise e Desenvolvimento Sistema da Fatec Franca, visando uma atividade prática aos alunos que estão cursando o 3º semestre. O software apoia a prática dos conceitos das disciplinas de Estatística Aplicada, Estrutura de dados, Engenharia de Software e Interação Humano Computador. Ao realizar este projeto será possível verificar a aprendizagem efetivada, inclusive vivenciar o trabalho em equipe, possibilitando realizar a contento todas as especificações do projeto, idealizando um site para cálculos estatísticos, prático, eficiente e com design arrojado.</a:t>
            </a:r>
            <a:endParaRPr lang="pt-B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73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767E761-B2A4-4D8E-8CD6-40E85F61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" y="1571625"/>
            <a:ext cx="12141114" cy="3733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F5A7DC-4008-4040-8CAA-458A89149088}"/>
              </a:ext>
            </a:extLst>
          </p:cNvPr>
          <p:cNvSpPr txBox="1"/>
          <p:nvPr/>
        </p:nvSpPr>
        <p:spPr>
          <a:xfrm>
            <a:off x="3867150" y="257175"/>
            <a:ext cx="425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Pool: Estatística Aplicada – Lane: Home    </a:t>
            </a:r>
          </a:p>
        </p:txBody>
      </p:sp>
    </p:spTree>
    <p:extLst>
      <p:ext uri="{BB962C8B-B14F-4D97-AF65-F5344CB8AC3E}">
        <p14:creationId xmlns:p14="http://schemas.microsoft.com/office/powerpoint/2010/main" val="413833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17A0B9-A87A-4625-A16A-56AE6B1D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" y="609599"/>
            <a:ext cx="12103953" cy="61626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256169-197F-4BDB-AC70-C1BDFF87FA1D}"/>
              </a:ext>
            </a:extLst>
          </p:cNvPr>
          <p:cNvSpPr txBox="1"/>
          <p:nvPr/>
        </p:nvSpPr>
        <p:spPr>
          <a:xfrm>
            <a:off x="3831639" y="85726"/>
            <a:ext cx="478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Pool: Estatística Aplicada – Lane: descritiva </a:t>
            </a:r>
          </a:p>
        </p:txBody>
      </p:sp>
    </p:spTree>
    <p:extLst>
      <p:ext uri="{BB962C8B-B14F-4D97-AF65-F5344CB8AC3E}">
        <p14:creationId xmlns:p14="http://schemas.microsoft.com/office/powerpoint/2010/main" val="281327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A602A2-4D87-435D-BB50-59CC8222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034"/>
            <a:ext cx="12167469" cy="44852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C3E3E2-B4A5-4BF4-9B0D-0B4F32FA6A04}"/>
              </a:ext>
            </a:extLst>
          </p:cNvPr>
          <p:cNvSpPr txBox="1"/>
          <p:nvPr/>
        </p:nvSpPr>
        <p:spPr>
          <a:xfrm>
            <a:off x="3831639" y="76848"/>
            <a:ext cx="561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Pool: Estatística Aplicada – Lane: Probabilidade </a:t>
            </a:r>
          </a:p>
        </p:txBody>
      </p:sp>
    </p:spTree>
    <p:extLst>
      <p:ext uri="{BB962C8B-B14F-4D97-AF65-F5344CB8AC3E}">
        <p14:creationId xmlns:p14="http://schemas.microsoft.com/office/powerpoint/2010/main" val="17619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503BF6-F8A7-4C39-85C5-C4870867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89851"/>
            <a:ext cx="12245174" cy="38537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8FD566-6208-49AA-BA94-1FF81CBF63F8}"/>
              </a:ext>
            </a:extLst>
          </p:cNvPr>
          <p:cNvSpPr txBox="1"/>
          <p:nvPr/>
        </p:nvSpPr>
        <p:spPr>
          <a:xfrm>
            <a:off x="3831639" y="76848"/>
            <a:ext cx="6209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Pool: Estatística Aplicada – Lane: Correlação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5974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1C6E-18A0-4CDE-AD5A-BCC8F61C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69876"/>
            <a:ext cx="295275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Caso de Uso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C5A24FD-3CDB-48C3-BBDD-2DCCB65F9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"/>
            <a:ext cx="8299755" cy="70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0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Estatística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Caso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AirleneA</dc:creator>
  <cp:lastModifiedBy>AirleneA</cp:lastModifiedBy>
  <cp:revision>5</cp:revision>
  <dcterms:created xsi:type="dcterms:W3CDTF">2020-11-17T15:08:23Z</dcterms:created>
  <dcterms:modified xsi:type="dcterms:W3CDTF">2020-11-18T15:28:54Z</dcterms:modified>
</cp:coreProperties>
</file>