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Source Sans Pro" charset="1" panose="020B0503030403020204"/>
      <p:regular r:id="rId8"/>
    </p:embeddedFont>
    <p:embeddedFont>
      <p:font typeface="Source Sans Pro Bold" charset="1" panose="020B0703030403020204"/>
      <p:regular r:id="rId9"/>
    </p:embeddedFont>
    <p:embeddedFont>
      <p:font typeface="Source Sans Pro Italics" charset="1" panose="020B0503030403090204"/>
      <p:regular r:id="rId10"/>
    </p:embeddedFont>
    <p:embeddedFont>
      <p:font typeface="Source Sans Pro Bold Italics" charset="1" panose="020B0703030403090204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Extra Bold" charset="1" panose="020B0906030804020204"/>
      <p:regular r:id="rId20"/>
    </p:embeddedFont>
    <p:embeddedFont>
      <p:font typeface="Open Sans Extra Bold Italics" charset="1" panose="020B09060308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6987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3" y="0"/>
                </a:lnTo>
                <a:lnTo>
                  <a:pt x="18541993" y="10540993"/>
                </a:lnTo>
                <a:lnTo>
                  <a:pt x="0" y="10540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07975" y="0"/>
            <a:ext cx="2180025" cy="1449762"/>
          </a:xfrm>
          <a:custGeom>
            <a:avLst/>
            <a:gdLst/>
            <a:ahLst/>
            <a:cxnLst/>
            <a:rect r="r" b="b" t="t" l="l"/>
            <a:pathLst>
              <a:path h="1449762" w="2180025">
                <a:moveTo>
                  <a:pt x="0" y="0"/>
                </a:moveTo>
                <a:lnTo>
                  <a:pt x="2180025" y="0"/>
                </a:lnTo>
                <a:lnTo>
                  <a:pt x="2180025" y="1449762"/>
                </a:lnTo>
                <a:lnTo>
                  <a:pt x="0" y="1449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681788"/>
            <a:ext cx="15961634" cy="61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Source Sans Pro"/>
              </a:rPr>
              <a:t>Nome - RM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32424" y="3743970"/>
            <a:ext cx="3388048" cy="4359851"/>
            <a:chOff x="0" y="0"/>
            <a:chExt cx="3133810" cy="40326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3810" cy="4032689"/>
            </a:xfrm>
            <a:custGeom>
              <a:avLst/>
              <a:gdLst/>
              <a:ahLst/>
              <a:cxnLst/>
              <a:rect r="r" b="b" t="t" l="l"/>
              <a:pathLst>
                <a:path h="4032689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67528" y="3743970"/>
            <a:ext cx="3388048" cy="4359851"/>
            <a:chOff x="0" y="0"/>
            <a:chExt cx="3133810" cy="40326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3810" cy="4032689"/>
            </a:xfrm>
            <a:custGeom>
              <a:avLst/>
              <a:gdLst/>
              <a:ahLst/>
              <a:cxnLst/>
              <a:rect r="r" b="b" t="t" l="l"/>
              <a:pathLst>
                <a:path h="4032689" w="313381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00CEF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833611" y="4028234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ource Sans Pro"/>
              </a:rPr>
              <a:t>Eliminação de validade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33611" y="4997276"/>
            <a:ext cx="2657633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400" spc="7">
                <a:solidFill>
                  <a:srgbClr val="000000"/>
                </a:solidFill>
                <a:latin typeface="Source Sans Pro"/>
              </a:rPr>
              <a:t>O algoritmo elimina completamente o ingrediente fora da validade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32736" y="4028234"/>
            <a:ext cx="266027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Source Sans Pro"/>
              </a:rPr>
              <a:t>Eliquibrio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32736" y="4732481"/>
            <a:ext cx="265763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50"/>
              </a:lnSpc>
              <a:spcBef>
                <a:spcPct val="0"/>
              </a:spcBef>
            </a:pPr>
            <a:r>
              <a:rPr lang="en-US" sz="1500" spc="7">
                <a:solidFill>
                  <a:srgbClr val="000000"/>
                </a:solidFill>
                <a:latin typeface="Source Sans Pro"/>
              </a:rPr>
              <a:t>O nosso algoritmo mantem o equilibro de alimentos das reifeicoes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6887" y="1028700"/>
            <a:ext cx="1409422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CardapioTOP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86979" y="2107749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609238" y="2275389"/>
            <a:ext cx="69745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quais foram as nossas soluções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7666" y="4405313"/>
            <a:ext cx="15692667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0"/>
              </a:lnSpc>
              <a:spcBef>
                <a:spcPct val="0"/>
              </a:spcBef>
            </a:pPr>
            <a:r>
              <a:rPr lang="en-US" sz="8200">
                <a:solidFill>
                  <a:srgbClr val="000000"/>
                </a:solidFill>
                <a:latin typeface="Oswald Bold"/>
              </a:rPr>
              <a:t>CardapioTOP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25179" y="2241108"/>
            <a:ext cx="4437642" cy="1236162"/>
            <a:chOff x="0" y="0"/>
            <a:chExt cx="5916856" cy="16482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916856" cy="1648216"/>
              <a:chOff x="0" y="0"/>
              <a:chExt cx="6909363" cy="192469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09363" cy="1924691"/>
              </a:xfrm>
              <a:custGeom>
                <a:avLst/>
                <a:gdLst/>
                <a:ahLst/>
                <a:cxnLst/>
                <a:rect r="r" b="b" t="t" l="l"/>
                <a:pathLst>
                  <a:path h="1924691" w="6909363">
                    <a:moveTo>
                      <a:pt x="5939718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2346"/>
                    </a:cubicBezTo>
                    <a:cubicBezTo>
                      <a:pt x="0" y="1489716"/>
                      <a:pt x="434975" y="1924691"/>
                      <a:pt x="969645" y="1924691"/>
                    </a:cubicBezTo>
                    <a:lnTo>
                      <a:pt x="5939718" y="1924691"/>
                    </a:lnTo>
                    <a:cubicBezTo>
                      <a:pt x="6474388" y="1924691"/>
                      <a:pt x="6909363" y="1489716"/>
                      <a:pt x="6909363" y="962346"/>
                    </a:cubicBezTo>
                    <a:cubicBezTo>
                      <a:pt x="6909363" y="434975"/>
                      <a:pt x="6474388" y="0"/>
                      <a:pt x="5939718" y="0"/>
                    </a:cubicBezTo>
                    <a:close/>
                    <a:moveTo>
                      <a:pt x="5939718" y="1899291"/>
                    </a:moveTo>
                    <a:lnTo>
                      <a:pt x="969645" y="1899291"/>
                    </a:lnTo>
                    <a:cubicBezTo>
                      <a:pt x="448945" y="1899291"/>
                      <a:pt x="25400" y="1475746"/>
                      <a:pt x="25400" y="962346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5939718" y="25400"/>
                    </a:lnTo>
                    <a:cubicBezTo>
                      <a:pt x="6460418" y="25400"/>
                      <a:pt x="6883963" y="448945"/>
                      <a:pt x="6883963" y="962346"/>
                    </a:cubicBezTo>
                    <a:cubicBezTo>
                      <a:pt x="6883963" y="1475746"/>
                      <a:pt x="6460418" y="1899291"/>
                      <a:pt x="5939718" y="1899291"/>
                    </a:cubicBezTo>
                    <a:close/>
                  </a:path>
                </a:pathLst>
              </a:custGeom>
              <a:solidFill>
                <a:srgbClr val="3C78D8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468614" y="469778"/>
              <a:ext cx="4979627" cy="632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799" spc="13">
                  <a:solidFill>
                    <a:srgbClr val="000000"/>
                  </a:solidFill>
                  <a:latin typeface="Source Sans Pro Italics"/>
                </a:rPr>
                <a:t>Execução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6681788"/>
            <a:ext cx="15961634" cy="119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Source Sans Pro"/>
              </a:rPr>
              <a:t>Nosso algoritmo é um pequeno vislumbre de como podemos reduzir disperdicio de alimentos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39545" y="1602579"/>
            <a:ext cx="12315130" cy="7655721"/>
            <a:chOff x="0" y="0"/>
            <a:chExt cx="16420173" cy="102076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580" t="0" r="4580" b="0"/>
            <a:stretch>
              <a:fillRect/>
            </a:stretch>
          </p:blipFill>
          <p:spPr>
            <a:xfrm flipH="false" flipV="false">
              <a:off x="0" y="0"/>
              <a:ext cx="16420173" cy="1020762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5400000">
            <a:off x="8168769" y="239382"/>
            <a:ext cx="1689100" cy="18579089"/>
            <a:chOff x="0" y="0"/>
            <a:chExt cx="444866" cy="48932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866" cy="4893258"/>
            </a:xfrm>
            <a:custGeom>
              <a:avLst/>
              <a:gdLst/>
              <a:ahLst/>
              <a:cxnLst/>
              <a:rect r="r" b="b" t="t" l="l"/>
              <a:pathLst>
                <a:path h="4893258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04A2C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8212007" y="-8488233"/>
            <a:ext cx="1602623" cy="18579089"/>
            <a:chOff x="0" y="0"/>
            <a:chExt cx="422090" cy="48932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2090" cy="4893258"/>
            </a:xfrm>
            <a:custGeom>
              <a:avLst/>
              <a:gdLst/>
              <a:ahLst/>
              <a:cxnLst/>
              <a:rect r="r" b="b" t="t" l="l"/>
              <a:pathLst>
                <a:path h="4893258" w="422090">
                  <a:moveTo>
                    <a:pt x="0" y="0"/>
                  </a:moveTo>
                  <a:lnTo>
                    <a:pt x="422090" y="0"/>
                  </a:lnTo>
                  <a:lnTo>
                    <a:pt x="422090" y="4893258"/>
                  </a:lnTo>
                  <a:lnTo>
                    <a:pt x="0" y="4893258"/>
                  </a:lnTo>
                  <a:close/>
                </a:path>
              </a:pathLst>
            </a:custGeom>
            <a:solidFill>
              <a:srgbClr val="04A2C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-45689" y="8704611"/>
            <a:ext cx="1602623" cy="1562154"/>
            <a:chOff x="0" y="0"/>
            <a:chExt cx="729955" cy="7115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00CEF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6705611" y="20235"/>
            <a:ext cx="1602623" cy="1562154"/>
            <a:chOff x="0" y="0"/>
            <a:chExt cx="729955" cy="7115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9955" cy="711522"/>
            </a:xfrm>
            <a:custGeom>
              <a:avLst/>
              <a:gdLst/>
              <a:ahLst/>
              <a:cxnLst/>
              <a:rect r="r" b="b" t="t" l="l"/>
              <a:pathLst>
                <a:path h="711522" w="729955">
                  <a:moveTo>
                    <a:pt x="0" y="0"/>
                  </a:moveTo>
                  <a:lnTo>
                    <a:pt x="729955" y="0"/>
                  </a:lnTo>
                  <a:lnTo>
                    <a:pt x="729955" y="711522"/>
                  </a:lnTo>
                  <a:lnTo>
                    <a:pt x="0" y="711522"/>
                  </a:lnTo>
                  <a:close/>
                </a:path>
              </a:pathLst>
            </a:custGeom>
            <a:solidFill>
              <a:srgbClr val="00CEF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5996683" y="-44"/>
            <a:ext cx="19050" cy="10287000"/>
          </a:xfrm>
          <a:prstGeom prst="line">
            <a:avLst/>
          </a:prstGeom>
          <a:ln cap="flat" w="47625">
            <a:solidFill>
              <a:srgbClr val="00CEF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755623" y="2330116"/>
            <a:ext cx="46101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 u="none">
                <a:solidFill>
                  <a:srgbClr val="000000"/>
                </a:solidFill>
                <a:latin typeface="Oswald Bold"/>
              </a:rPr>
              <a:t>Execução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55623" y="4251745"/>
            <a:ext cx="4832561" cy="3863553"/>
            <a:chOff x="0" y="0"/>
            <a:chExt cx="6443414" cy="515140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53844" y="1883552"/>
              <a:ext cx="6389570" cy="49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Source Sans Pro Italics"/>
                </a:rPr>
                <a:t>Digitar quantas refeicoes no total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3844" y="3271804"/>
              <a:ext cx="6389570" cy="49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Source Sans Pro Italics"/>
                </a:rPr>
                <a:t>A quantidade de cada ingrediente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3844" y="0"/>
              <a:ext cx="6389570" cy="99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Source Sans Pro Italics"/>
                </a:rPr>
                <a:t>Digitar a quantidade total de pessoas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4656104"/>
              <a:ext cx="6443414" cy="49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Source Sans Pro Italics"/>
                </a:rPr>
                <a:t>A validade de cada ingrediente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DAFk9pN3uQQ</dc:identifier>
  <dcterms:modified xsi:type="dcterms:W3CDTF">2011-08-01T06:04:30Z</dcterms:modified>
  <cp:revision>1</cp:revision>
  <dc:title>Fome e Agricultura</dc:title>
</cp:coreProperties>
</file>