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443738c2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443738c2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443738c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443738c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443738c2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443738c2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443738c2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443738c2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443738c2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443738c2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443738c2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443738c2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443738c2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443738c2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443738c2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443738c2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4bd25dc2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74bd25dc2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443738c2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443738c2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41a4fe9a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41a4fe9a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443738c2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443738c2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443738c2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443738c2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443738c2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443738c2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443738c2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443738c2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443738c2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443738c2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443738c2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443738c2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41a4fe9a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41a4fe9a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443738c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443738c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443738c2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443738c2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443738c2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443738c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443738c2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443738c2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443738c2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443738c2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443738c2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443738c2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0" name="Google Shape;70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1" name="Google Shape;51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Análise de Dados no Mercado de Trabalho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98088" y="27075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>
                <a:solidFill>
                  <a:srgbClr val="FFFFFF"/>
                </a:solidFill>
              </a:rPr>
              <a:t>Da Coleta à Decisão Estratégica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38364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60">
                <a:solidFill>
                  <a:srgbClr val="FFFFFF"/>
                </a:solidFill>
              </a:rPr>
              <a:t>Otávio João Maldaner</a:t>
            </a:r>
            <a:endParaRPr sz="126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1260">
                <a:solidFill>
                  <a:srgbClr val="FFFFFF"/>
                </a:solidFill>
              </a:rPr>
              <a:t>Jean Lucas Hoffelder</a:t>
            </a:r>
            <a:endParaRPr sz="166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Science x Data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Analista de Dados</a:t>
            </a:r>
            <a:r>
              <a:rPr lang="pt-BR"/>
              <a:t>: </a:t>
            </a:r>
            <a:r>
              <a:rPr lang="pt-BR"/>
              <a:t>Análise Descritiva e </a:t>
            </a:r>
            <a:r>
              <a:rPr lang="pt-BR"/>
              <a:t>Diagnóstica</a:t>
            </a:r>
            <a:r>
              <a:rPr lang="pt-BR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Funções Principais: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Exploração e Limpeza;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Visualização e Storytelling</a:t>
            </a:r>
            <a:r>
              <a:rPr lang="pt-BR"/>
              <a:t>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Monitoramento de KPIs</a:t>
            </a:r>
            <a:r>
              <a:rPr lang="pt-BR"/>
              <a:t>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Visão de Negócio.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Science x Data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Cientista de Dados</a:t>
            </a:r>
            <a:r>
              <a:rPr lang="pt-BR"/>
              <a:t>: </a:t>
            </a:r>
            <a:r>
              <a:rPr lang="pt-BR"/>
              <a:t>Análise Preditiva</a:t>
            </a:r>
            <a:r>
              <a:rPr lang="pt-BR"/>
              <a:t> e </a:t>
            </a:r>
            <a:r>
              <a:rPr lang="pt-BR"/>
              <a:t>Prescritiva</a:t>
            </a:r>
            <a:r>
              <a:rPr lang="pt-BR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Funções Principais: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Modelagem de Machine Learning</a:t>
            </a:r>
            <a:r>
              <a:rPr lang="pt-BR"/>
              <a:t>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Experimentação</a:t>
            </a:r>
            <a:r>
              <a:rPr lang="pt-BR"/>
              <a:t>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Análise Estatística Avançada</a:t>
            </a:r>
            <a:r>
              <a:rPr lang="pt-BR"/>
              <a:t>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Criação de Produtos de Dados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Linguagens Para Dados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Python: Linguagem mais popular, especialmente por suas bibliotecas;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Principais Bibliotecas: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Pandas;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Numpy (Numerical Python);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Polars;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Dask;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PySpark;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575" y="774826"/>
            <a:ext cx="7682849" cy="359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Linguagens Para Dados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R: Criada especificamente para computação estatística e gráficos;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</a:t>
            </a:r>
            <a:r>
              <a:rPr lang="pt-BR"/>
              <a:t>referida em ambientes acadêmicos e de pesquisa;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Principais Bibliotecas: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Tidyverse (Ecossistema):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dplyr;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tidyr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data.table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Linguagens Para Dados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SQL: linguagem de consulta;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Considerada a língua franca dos dados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Star Schema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Foca em organizar os dados de forma </a:t>
            </a:r>
            <a:r>
              <a:rPr lang="pt-BR"/>
              <a:t>fácil</a:t>
            </a:r>
            <a:r>
              <a:rPr lang="pt-BR"/>
              <a:t> e ágil para criação de relatórios;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Tipos de tabela: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Fatos;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Dimensões;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n</a:t>
            </a:r>
            <a:r>
              <a:rPr lang="pt-BR"/>
              <a:t>ome "estrela" vem de sua estrutura visual: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No centro da estrela, há uma única "Tabela de Fatos";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Conectadas a ela, estão várias "Tabelas de Dimensão";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Benefícios: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Simplicidade;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Performance de Consulta;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Análise OLAP.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388" y="495150"/>
            <a:ext cx="5523226" cy="41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837" y="371188"/>
            <a:ext cx="6294323" cy="4401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Formatos de Salvamento de Tabelas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Etapa fundamental;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Grupos gerais de formatos: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Formatos não estruturados (CSV e JSON);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Formatos estruturados (Parquet e Delta);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Foco no formato Delta.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Surgimento da área de Dados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Resumidamente: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1960 - Início da análise de dados;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1970 &amp; 1980 - Informática começa a ser aplicada;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1990 - O boom da internet;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2000 - Primeira era do Big Data;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2010 &amp; Hoje - Inteligência </a:t>
            </a:r>
            <a:r>
              <a:rPr lang="pt-BR"/>
              <a:t>A</a:t>
            </a:r>
            <a:r>
              <a:rPr lang="pt-BR"/>
              <a:t>rtificial e </a:t>
            </a:r>
            <a:r>
              <a:rPr lang="pt-BR"/>
              <a:t>M</a:t>
            </a:r>
            <a:r>
              <a:rPr lang="pt-BR"/>
              <a:t>achine Learning.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Plataformas Para Trabalhar os Dados</a:t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Databricks;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Google Colab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175" y="2421200"/>
            <a:ext cx="1948850" cy="19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775" y="2571713"/>
            <a:ext cx="31432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Power BI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Lançado em 2015 pela Microsoft;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a criação de </a:t>
            </a:r>
            <a:r>
              <a:rPr lang="pt-BR"/>
              <a:t>painéis</a:t>
            </a:r>
            <a:r>
              <a:rPr lang="pt-BR"/>
              <a:t> e relatórios interativos;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</a:t>
            </a:r>
            <a:r>
              <a:rPr lang="pt-BR"/>
              <a:t>urgiu da necessidade de analisar dados maiores de forma mais eficiente e inteligente pro negócio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Boas Práticas: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Simplicidade;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Economizar espaço da tela;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Foco no usuário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Power BI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o usuário lê um BI: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4125" y="1737350"/>
            <a:ext cx="4915725" cy="27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Power BI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Memória limitada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Tipos de memória: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Memória Icônica ou Sensorial;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Memória de Trabalho;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Memória de Longo Prazo.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Power BI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Usar o esquema de cores a seu favor é extremamente importante: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357188"/>
            <a:ext cx="573405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Dado X Informação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Dados: fato isolado e bruto, inicialmente tudo é dado;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Informação: dados processados e ajustados, trazendo algum entendimento ou idéia.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Big Data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Conceito ganha força no final dos anos 1990 e início dos anos 2000;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Avalanche de dados gigantes e complexos;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5V’s: Volume, Velocidade, Variedade, Veracidade e Valor.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Lake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Armazena dados brutos;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Flexível;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Geralmente trabalha com dados não estruturados.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Desempenho de consulta imprevisível.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Warehouse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Armazena dados processados;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Fonte única de consumo;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Idealmente trabalha com dados estruturados;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Otimizado para consultas rápidas e eficientes.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Medallion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Lançada em 2023 pelo Databricks;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3 camadas: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Bronze: Armazena os dados brutos, exatamente como foram ingeridos, preservando sua integridade original.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Prata: Realiza a limpeza, validação, deduplicação e padronização dos dados, preparando-os para análises mais detalhadas.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Ouro: Enriquecida e otimizada para análises, contendo dados agregados e transformados para atender às necessidades específicas de análise de negócios.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Camada de consumo é a ouro.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900" y="897075"/>
            <a:ext cx="5996200" cy="33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 Science x Data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Engenheiro de Dados: I</a:t>
            </a:r>
            <a:r>
              <a:rPr lang="pt-BR"/>
              <a:t>nfraestrutura, Disponibilidade e Qualidade dos Dados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Funções Principais: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Construção de Pipelines (ETL/ELT);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Gestão de Armazenamento;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Software Engineering Aplicado a Dados;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Otimização.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