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2" Type="http://schemas.microsoft.com/office/2007/relationships/hdphoto" Target="../media/hdphoto4.wdp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2" Type="http://schemas.microsoft.com/office/2007/relationships/hdphoto" Target="../media/hdphoto4.wdp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80FD1-F158-4274-95E5-4820EEB0155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A58F9E46-6673-442C-8CDC-9D26EF6E9368}">
      <dgm:prSet phldrT="[Texto]"/>
      <dgm:spPr/>
      <dgm:t>
        <a:bodyPr/>
        <a:lstStyle/>
        <a:p>
          <a:r>
            <a:rPr lang="pt-BR" dirty="0"/>
            <a:t>Mini Bomba d’água</a:t>
          </a:r>
        </a:p>
        <a:p>
          <a:endParaRPr lang="pt-BR" dirty="0"/>
        </a:p>
      </dgm:t>
    </dgm:pt>
    <dgm:pt modelId="{DC26EFD6-C500-4629-A7F4-C7A7BA204A44}" type="parTrans" cxnId="{936FA4F6-6374-4A43-874D-6E1666841D41}">
      <dgm:prSet/>
      <dgm:spPr/>
      <dgm:t>
        <a:bodyPr/>
        <a:lstStyle/>
        <a:p>
          <a:endParaRPr lang="pt-BR"/>
        </a:p>
      </dgm:t>
    </dgm:pt>
    <dgm:pt modelId="{E30D18B3-A85F-46A0-A973-DC0F29E67100}" type="sibTrans" cxnId="{936FA4F6-6374-4A43-874D-6E1666841D41}">
      <dgm:prSet/>
      <dgm:spPr/>
      <dgm:t>
        <a:bodyPr/>
        <a:lstStyle/>
        <a:p>
          <a:endParaRPr lang="pt-BR"/>
        </a:p>
      </dgm:t>
    </dgm:pt>
    <dgm:pt modelId="{90B2FFEF-2177-47CB-AD0D-93B444EA9DD6}" type="pres">
      <dgm:prSet presAssocID="{1DB80FD1-F158-4274-95E5-4820EEB0155E}" presName="Name0" presStyleCnt="0">
        <dgm:presLayoutVars>
          <dgm:dir/>
          <dgm:resizeHandles val="exact"/>
        </dgm:presLayoutVars>
      </dgm:prSet>
      <dgm:spPr/>
    </dgm:pt>
    <dgm:pt modelId="{D39D9483-0A14-455F-B4A1-8280B6735CDB}" type="pres">
      <dgm:prSet presAssocID="{A58F9E46-6673-442C-8CDC-9D26EF6E9368}" presName="compNode" presStyleCnt="0"/>
      <dgm:spPr/>
    </dgm:pt>
    <dgm:pt modelId="{808083CE-228A-429C-84E0-69D208D50724}" type="pres">
      <dgm:prSet presAssocID="{A58F9E46-6673-442C-8CDC-9D26EF6E9368}" presName="pictRect" presStyleLbl="node1" presStyleIdx="0" presStyleCnt="1" custLinFactNeighborX="-79074" custLinFactNeighborY="-25397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2603" b="7739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DF58B062-89B6-4E69-A1AB-780330CB0E83}" type="pres">
      <dgm:prSet presAssocID="{A58F9E46-6673-442C-8CDC-9D26EF6E9368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3C03863F-120A-4C3D-A5AC-6A52FC73A1A4}" type="presOf" srcId="{A58F9E46-6673-442C-8CDC-9D26EF6E9368}" destId="{DF58B062-89B6-4E69-A1AB-780330CB0E83}" srcOrd="0" destOrd="0" presId="urn:microsoft.com/office/officeart/2005/8/layout/pList1"/>
    <dgm:cxn modelId="{6D54B39C-5555-4DE2-BEEC-DB855B590CDC}" type="presOf" srcId="{1DB80FD1-F158-4274-95E5-4820EEB0155E}" destId="{90B2FFEF-2177-47CB-AD0D-93B444EA9DD6}" srcOrd="0" destOrd="0" presId="urn:microsoft.com/office/officeart/2005/8/layout/pList1"/>
    <dgm:cxn modelId="{936FA4F6-6374-4A43-874D-6E1666841D41}" srcId="{1DB80FD1-F158-4274-95E5-4820EEB0155E}" destId="{A58F9E46-6673-442C-8CDC-9D26EF6E9368}" srcOrd="0" destOrd="0" parTransId="{DC26EFD6-C500-4629-A7F4-C7A7BA204A44}" sibTransId="{E30D18B3-A85F-46A0-A973-DC0F29E67100}"/>
    <dgm:cxn modelId="{1B0B5873-FFD0-4E08-94EA-2C806880BB36}" type="presParOf" srcId="{90B2FFEF-2177-47CB-AD0D-93B444EA9DD6}" destId="{D39D9483-0A14-455F-B4A1-8280B6735CDB}" srcOrd="0" destOrd="0" presId="urn:microsoft.com/office/officeart/2005/8/layout/pList1"/>
    <dgm:cxn modelId="{ED9FE06D-9D7F-4E65-A849-A24CEAF865E3}" type="presParOf" srcId="{D39D9483-0A14-455F-B4A1-8280B6735CDB}" destId="{808083CE-228A-429C-84E0-69D208D50724}" srcOrd="0" destOrd="0" presId="urn:microsoft.com/office/officeart/2005/8/layout/pList1"/>
    <dgm:cxn modelId="{47D3A7CA-6BD5-43E5-9BC3-60799F2B6837}" type="presParOf" srcId="{D39D9483-0A14-455F-B4A1-8280B6735CDB}" destId="{DF58B062-89B6-4E69-A1AB-780330CB0E8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BB281-DA05-4273-951B-81A5A421554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02A97290-6660-49B3-83F7-51BAC2E8BAA3}">
      <dgm:prSet phldrT="[Texto]" custT="1"/>
      <dgm:spPr/>
      <dgm:t>
        <a:bodyPr/>
        <a:lstStyle/>
        <a:p>
          <a:r>
            <a:rPr lang="pt-BR" sz="1600" dirty="0"/>
            <a:t>Reservatórios</a:t>
          </a:r>
        </a:p>
      </dgm:t>
    </dgm:pt>
    <dgm:pt modelId="{F6758463-7632-4F91-920E-F2AC6C6D5C8F}" type="parTrans" cxnId="{C8BCCC94-CDB6-492C-A312-C5103B7BF2C5}">
      <dgm:prSet/>
      <dgm:spPr/>
      <dgm:t>
        <a:bodyPr/>
        <a:lstStyle/>
        <a:p>
          <a:endParaRPr lang="pt-BR"/>
        </a:p>
      </dgm:t>
    </dgm:pt>
    <dgm:pt modelId="{72767830-6461-4788-A4F1-2CBF359BCC24}" type="sibTrans" cxnId="{C8BCCC94-CDB6-492C-A312-C5103B7BF2C5}">
      <dgm:prSet/>
      <dgm:spPr/>
      <dgm:t>
        <a:bodyPr/>
        <a:lstStyle/>
        <a:p>
          <a:endParaRPr lang="pt-BR"/>
        </a:p>
      </dgm:t>
    </dgm:pt>
    <dgm:pt modelId="{EFC22BD3-B03C-4AE4-9D43-259096055269}" type="pres">
      <dgm:prSet presAssocID="{140BB281-DA05-4273-951B-81A5A4215541}" presName="Name0" presStyleCnt="0">
        <dgm:presLayoutVars>
          <dgm:dir/>
          <dgm:resizeHandles val="exact"/>
        </dgm:presLayoutVars>
      </dgm:prSet>
      <dgm:spPr/>
    </dgm:pt>
    <dgm:pt modelId="{FBC99D3A-CE5B-4DE9-8C2A-8FAB288C4893}" type="pres">
      <dgm:prSet presAssocID="{02A97290-6660-49B3-83F7-51BAC2E8BAA3}" presName="compNode" presStyleCnt="0"/>
      <dgm:spPr/>
    </dgm:pt>
    <dgm:pt modelId="{14A015B6-9111-4361-B119-A8C2BB305F22}" type="pres">
      <dgm:prSet presAssocID="{02A97290-6660-49B3-83F7-51BAC2E8BAA3}" presName="pictRect" presStyleLbl="node1" presStyleIdx="0" presStyleCnt="1" custScaleY="98240" custLinFactNeighborX="1794" custLinFactNeighborY="1498"/>
      <dgm:spPr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>
          <a:noFill/>
        </a:ln>
      </dgm:spPr>
    </dgm:pt>
    <dgm:pt modelId="{2A8DCAB3-75DD-4154-9233-80BD84C18D67}" type="pres">
      <dgm:prSet presAssocID="{02A97290-6660-49B3-83F7-51BAC2E8BAA3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63BC6128-6ADD-4FE1-BD57-83BB1017CC8B}" type="presOf" srcId="{140BB281-DA05-4273-951B-81A5A4215541}" destId="{EFC22BD3-B03C-4AE4-9D43-259096055269}" srcOrd="0" destOrd="0" presId="urn:microsoft.com/office/officeart/2005/8/layout/pList1"/>
    <dgm:cxn modelId="{4C57FB5E-621B-4A47-8304-D3B8B7F04177}" type="presOf" srcId="{02A97290-6660-49B3-83F7-51BAC2E8BAA3}" destId="{2A8DCAB3-75DD-4154-9233-80BD84C18D67}" srcOrd="0" destOrd="0" presId="urn:microsoft.com/office/officeart/2005/8/layout/pList1"/>
    <dgm:cxn modelId="{C8BCCC94-CDB6-492C-A312-C5103B7BF2C5}" srcId="{140BB281-DA05-4273-951B-81A5A4215541}" destId="{02A97290-6660-49B3-83F7-51BAC2E8BAA3}" srcOrd="0" destOrd="0" parTransId="{F6758463-7632-4F91-920E-F2AC6C6D5C8F}" sibTransId="{72767830-6461-4788-A4F1-2CBF359BCC24}"/>
    <dgm:cxn modelId="{B7BD03E4-1117-4F48-9D8C-459D06324F76}" type="presParOf" srcId="{EFC22BD3-B03C-4AE4-9D43-259096055269}" destId="{FBC99D3A-CE5B-4DE9-8C2A-8FAB288C4893}" srcOrd="0" destOrd="0" presId="urn:microsoft.com/office/officeart/2005/8/layout/pList1"/>
    <dgm:cxn modelId="{DA0E19C0-B472-4250-9FA9-5BA12A0638BF}" type="presParOf" srcId="{FBC99D3A-CE5B-4DE9-8C2A-8FAB288C4893}" destId="{14A015B6-9111-4361-B119-A8C2BB305F22}" srcOrd="0" destOrd="0" presId="urn:microsoft.com/office/officeart/2005/8/layout/pList1"/>
    <dgm:cxn modelId="{B96B2B73-7584-471E-8551-9498A9E703CA}" type="presParOf" srcId="{FBC99D3A-CE5B-4DE9-8C2A-8FAB288C4893}" destId="{2A8DCAB3-75DD-4154-9233-80BD84C18D6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F5C5E-D4E1-4DD6-A9C1-30CFF2DABAB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F971E4D6-1E05-4C73-A065-0BEFA656F287}">
      <dgm:prSet phldrT="[Texto]" custT="1"/>
      <dgm:spPr/>
      <dgm:t>
        <a:bodyPr/>
        <a:lstStyle/>
        <a:p>
          <a:r>
            <a:rPr lang="pt-BR" sz="1800" dirty="0"/>
            <a:t>Ultrassônico</a:t>
          </a:r>
        </a:p>
      </dgm:t>
    </dgm:pt>
    <dgm:pt modelId="{B0A893EC-BEAC-40AD-BA8B-5F9100AE2B93}" type="parTrans" cxnId="{8C4F77EE-8CA1-4BA0-9063-598ADA8468F2}">
      <dgm:prSet/>
      <dgm:spPr/>
      <dgm:t>
        <a:bodyPr/>
        <a:lstStyle/>
        <a:p>
          <a:endParaRPr lang="pt-BR"/>
        </a:p>
      </dgm:t>
    </dgm:pt>
    <dgm:pt modelId="{08F36765-B08F-4EFF-B386-35A5B0898373}" type="sibTrans" cxnId="{8C4F77EE-8CA1-4BA0-9063-598ADA8468F2}">
      <dgm:prSet/>
      <dgm:spPr/>
      <dgm:t>
        <a:bodyPr/>
        <a:lstStyle/>
        <a:p>
          <a:endParaRPr lang="pt-BR"/>
        </a:p>
      </dgm:t>
    </dgm:pt>
    <dgm:pt modelId="{3E9D45A2-BA13-4F8C-9856-9E50EDCDAF78}" type="pres">
      <dgm:prSet presAssocID="{D06F5C5E-D4E1-4DD6-A9C1-30CFF2DABABC}" presName="Name0" presStyleCnt="0">
        <dgm:presLayoutVars>
          <dgm:dir/>
          <dgm:resizeHandles val="exact"/>
        </dgm:presLayoutVars>
      </dgm:prSet>
      <dgm:spPr/>
    </dgm:pt>
    <dgm:pt modelId="{2DF6B340-D344-43E6-AC4E-C3EC81DC261C}" type="pres">
      <dgm:prSet presAssocID="{F971E4D6-1E05-4C73-A065-0BEFA656F287}" presName="compNode" presStyleCnt="0"/>
      <dgm:spPr/>
    </dgm:pt>
    <dgm:pt modelId="{B8856293-CE6E-464E-B7B6-0F77BD78DBC3}" type="pres">
      <dgm:prSet presAssocID="{F971E4D6-1E05-4C73-A065-0BEFA656F287}" presName="pictRect" presStyleLbl="node1" presStyleIdx="0" presStyleCnt="1" custScaleX="121261" custLinFactNeighborX="2994" custLinFactNeighborY="-3476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</dgm:spPr>
    </dgm:pt>
    <dgm:pt modelId="{F57DBB40-6AF3-4AF4-AADA-20802319BDA2}" type="pres">
      <dgm:prSet presAssocID="{F971E4D6-1E05-4C73-A065-0BEFA656F287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E87C9B3B-22B4-4011-A8FF-5A0E1FE24A07}" type="presOf" srcId="{D06F5C5E-D4E1-4DD6-A9C1-30CFF2DABABC}" destId="{3E9D45A2-BA13-4F8C-9856-9E50EDCDAF78}" srcOrd="0" destOrd="0" presId="urn:microsoft.com/office/officeart/2005/8/layout/pList1"/>
    <dgm:cxn modelId="{3BB422EA-C246-46A5-B161-0B951EC0F93D}" type="presOf" srcId="{F971E4D6-1E05-4C73-A065-0BEFA656F287}" destId="{F57DBB40-6AF3-4AF4-AADA-20802319BDA2}" srcOrd="0" destOrd="0" presId="urn:microsoft.com/office/officeart/2005/8/layout/pList1"/>
    <dgm:cxn modelId="{8C4F77EE-8CA1-4BA0-9063-598ADA8468F2}" srcId="{D06F5C5E-D4E1-4DD6-A9C1-30CFF2DABABC}" destId="{F971E4D6-1E05-4C73-A065-0BEFA656F287}" srcOrd="0" destOrd="0" parTransId="{B0A893EC-BEAC-40AD-BA8B-5F9100AE2B93}" sibTransId="{08F36765-B08F-4EFF-B386-35A5B0898373}"/>
    <dgm:cxn modelId="{D8D330BE-C387-45C1-9739-18C6E9CB965D}" type="presParOf" srcId="{3E9D45A2-BA13-4F8C-9856-9E50EDCDAF78}" destId="{2DF6B340-D344-43E6-AC4E-C3EC81DC261C}" srcOrd="0" destOrd="0" presId="urn:microsoft.com/office/officeart/2005/8/layout/pList1"/>
    <dgm:cxn modelId="{481113CE-6AFC-4C82-A94D-5DF16F5E557D}" type="presParOf" srcId="{2DF6B340-D344-43E6-AC4E-C3EC81DC261C}" destId="{B8856293-CE6E-464E-B7B6-0F77BD78DBC3}" srcOrd="0" destOrd="0" presId="urn:microsoft.com/office/officeart/2005/8/layout/pList1"/>
    <dgm:cxn modelId="{37D00FBD-37C1-4DC0-8AFA-37C4D7CDE5A7}" type="presParOf" srcId="{2DF6B340-D344-43E6-AC4E-C3EC81DC261C}" destId="{F57DBB40-6AF3-4AF4-AADA-20802319BDA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E7C7B-B866-4B86-84A9-1B702C59B34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755BD6AE-933F-4A79-B641-FC71BEB7DF7C}">
      <dgm:prSet phldrT="[Texto]" custT="1"/>
      <dgm:spPr/>
      <dgm:t>
        <a:bodyPr/>
        <a:lstStyle/>
        <a:p>
          <a:r>
            <a:rPr lang="pt-BR" sz="1600" dirty="0"/>
            <a:t>Arduino nano</a:t>
          </a:r>
        </a:p>
      </dgm:t>
    </dgm:pt>
    <dgm:pt modelId="{3D64BF3C-4CFE-4298-87B9-0967EB71EE87}" type="parTrans" cxnId="{D2AF69A7-00F8-4396-8C25-48A712E152CF}">
      <dgm:prSet/>
      <dgm:spPr/>
      <dgm:t>
        <a:bodyPr/>
        <a:lstStyle/>
        <a:p>
          <a:endParaRPr lang="pt-BR"/>
        </a:p>
      </dgm:t>
    </dgm:pt>
    <dgm:pt modelId="{76040599-4FB5-426D-8ADB-3B5AEDEC626D}" type="sibTrans" cxnId="{D2AF69A7-00F8-4396-8C25-48A712E152CF}">
      <dgm:prSet/>
      <dgm:spPr/>
      <dgm:t>
        <a:bodyPr/>
        <a:lstStyle/>
        <a:p>
          <a:endParaRPr lang="pt-BR"/>
        </a:p>
      </dgm:t>
    </dgm:pt>
    <dgm:pt modelId="{6A9A1FFA-BF81-4A2B-86D9-9CD89F66C57A}" type="pres">
      <dgm:prSet presAssocID="{A05E7C7B-B866-4B86-84A9-1B702C59B34A}" presName="Name0" presStyleCnt="0">
        <dgm:presLayoutVars>
          <dgm:dir/>
          <dgm:resizeHandles val="exact"/>
        </dgm:presLayoutVars>
      </dgm:prSet>
      <dgm:spPr/>
    </dgm:pt>
    <dgm:pt modelId="{DCAF0834-E273-4F0C-A839-F9E77453DA8B}" type="pres">
      <dgm:prSet presAssocID="{755BD6AE-933F-4A79-B641-FC71BEB7DF7C}" presName="compNode" presStyleCnt="0"/>
      <dgm:spPr/>
    </dgm:pt>
    <dgm:pt modelId="{4FABC80F-EFF8-456F-A553-03A7A381116F}" type="pres">
      <dgm:prSet presAssocID="{755BD6AE-933F-4A79-B641-FC71BEB7DF7C}" presName="pictRect" presStyleLbl="node1" presStyleIdx="0" presStyleCnt="1" custLinFactNeighborX="5812" custLinFactNeighborY="-4755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963" b="87037" l="10000" r="90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8C757001-F415-491E-B7E3-EF31E1D94246}" type="pres">
      <dgm:prSet presAssocID="{755BD6AE-933F-4A79-B641-FC71BEB7DF7C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9012DB5C-83BD-40A1-AFEE-37662024C627}" type="presOf" srcId="{A05E7C7B-B866-4B86-84A9-1B702C59B34A}" destId="{6A9A1FFA-BF81-4A2B-86D9-9CD89F66C57A}" srcOrd="0" destOrd="0" presId="urn:microsoft.com/office/officeart/2005/8/layout/pList1"/>
    <dgm:cxn modelId="{D2AF69A7-00F8-4396-8C25-48A712E152CF}" srcId="{A05E7C7B-B866-4B86-84A9-1B702C59B34A}" destId="{755BD6AE-933F-4A79-B641-FC71BEB7DF7C}" srcOrd="0" destOrd="0" parTransId="{3D64BF3C-4CFE-4298-87B9-0967EB71EE87}" sibTransId="{76040599-4FB5-426D-8ADB-3B5AEDEC626D}"/>
    <dgm:cxn modelId="{93BA3BD3-B2EE-47B6-9EF7-6D522E3D7F06}" type="presOf" srcId="{755BD6AE-933F-4A79-B641-FC71BEB7DF7C}" destId="{8C757001-F415-491E-B7E3-EF31E1D94246}" srcOrd="0" destOrd="0" presId="urn:microsoft.com/office/officeart/2005/8/layout/pList1"/>
    <dgm:cxn modelId="{55FB3383-A330-451B-B8C7-D6DCA864CE6A}" type="presParOf" srcId="{6A9A1FFA-BF81-4A2B-86D9-9CD89F66C57A}" destId="{DCAF0834-E273-4F0C-A839-F9E77453DA8B}" srcOrd="0" destOrd="0" presId="urn:microsoft.com/office/officeart/2005/8/layout/pList1"/>
    <dgm:cxn modelId="{0DD0CA33-F1BB-4624-A504-B3ECEA70320E}" type="presParOf" srcId="{DCAF0834-E273-4F0C-A839-F9E77453DA8B}" destId="{4FABC80F-EFF8-456F-A553-03A7A381116F}" srcOrd="0" destOrd="0" presId="urn:microsoft.com/office/officeart/2005/8/layout/pList1"/>
    <dgm:cxn modelId="{5B63766F-7D15-4036-92E0-BB5BB50CEBA5}" type="presParOf" srcId="{DCAF0834-E273-4F0C-A839-F9E77453DA8B}" destId="{8C757001-F415-491E-B7E3-EF31E1D9424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889F0D-2DFC-4D2B-AC82-CD902B50ED3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FC428AB4-8ABD-4A17-85E2-95002BA1A2E8}">
      <dgm:prSet phldrT="[Texto]" custT="1"/>
      <dgm:spPr/>
      <dgm:t>
        <a:bodyPr/>
        <a:lstStyle/>
        <a:p>
          <a:r>
            <a:rPr lang="pt-BR" sz="1600" dirty="0"/>
            <a:t>Mangueira de Silicone</a:t>
          </a:r>
        </a:p>
      </dgm:t>
    </dgm:pt>
    <dgm:pt modelId="{FA35DD07-8A84-4B4E-B894-6BA4D4192367}" type="parTrans" cxnId="{03707169-74A2-4539-9DC4-5258EF2886CF}">
      <dgm:prSet/>
      <dgm:spPr/>
      <dgm:t>
        <a:bodyPr/>
        <a:lstStyle/>
        <a:p>
          <a:endParaRPr lang="pt-BR"/>
        </a:p>
      </dgm:t>
    </dgm:pt>
    <dgm:pt modelId="{F1B55166-EF19-49F1-AF09-759875BEB7D2}" type="sibTrans" cxnId="{03707169-74A2-4539-9DC4-5258EF2886CF}">
      <dgm:prSet/>
      <dgm:spPr/>
      <dgm:t>
        <a:bodyPr/>
        <a:lstStyle/>
        <a:p>
          <a:endParaRPr lang="pt-BR"/>
        </a:p>
      </dgm:t>
    </dgm:pt>
    <dgm:pt modelId="{D7849138-481F-4ACF-97D2-35FEBD85E121}" type="pres">
      <dgm:prSet presAssocID="{DC889F0D-2DFC-4D2B-AC82-CD902B50ED30}" presName="Name0" presStyleCnt="0">
        <dgm:presLayoutVars>
          <dgm:dir/>
          <dgm:resizeHandles val="exact"/>
        </dgm:presLayoutVars>
      </dgm:prSet>
      <dgm:spPr/>
    </dgm:pt>
    <dgm:pt modelId="{A3D308B7-D209-4396-A5D8-10DC6FE409F0}" type="pres">
      <dgm:prSet presAssocID="{FC428AB4-8ABD-4A17-85E2-95002BA1A2E8}" presName="compNode" presStyleCnt="0"/>
      <dgm:spPr/>
    </dgm:pt>
    <dgm:pt modelId="{8D1DF9A9-EB96-4B0C-8D74-DF08B6A4D453}" type="pres">
      <dgm:prSet presAssocID="{FC428AB4-8ABD-4A17-85E2-95002BA1A2E8}" presName="pictRect" presStyleLbl="node1" presStyleIdx="0" presStyleCnt="1" custLinFactNeighborX="-1195" custLinFactNeighborY="-16209"/>
      <dgm:spPr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5809" b="90956" l="6912" r="947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941" b="-17059"/>
          </a:stretch>
        </a:blipFill>
        <a:ln>
          <a:noFill/>
        </a:ln>
      </dgm:spPr>
    </dgm:pt>
    <dgm:pt modelId="{F4C088C6-06AD-4014-B8DE-A37903A5B3BE}" type="pres">
      <dgm:prSet presAssocID="{FC428AB4-8ABD-4A17-85E2-95002BA1A2E8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2FCED80F-670C-4FF2-B65D-C306BB198D8B}" type="presOf" srcId="{FC428AB4-8ABD-4A17-85E2-95002BA1A2E8}" destId="{F4C088C6-06AD-4014-B8DE-A37903A5B3BE}" srcOrd="0" destOrd="0" presId="urn:microsoft.com/office/officeart/2005/8/layout/pList1"/>
    <dgm:cxn modelId="{03707169-74A2-4539-9DC4-5258EF2886CF}" srcId="{DC889F0D-2DFC-4D2B-AC82-CD902B50ED30}" destId="{FC428AB4-8ABD-4A17-85E2-95002BA1A2E8}" srcOrd="0" destOrd="0" parTransId="{FA35DD07-8A84-4B4E-B894-6BA4D4192367}" sibTransId="{F1B55166-EF19-49F1-AF09-759875BEB7D2}"/>
    <dgm:cxn modelId="{AD3F4595-36F6-4C39-AF40-6CAE129E3814}" type="presOf" srcId="{DC889F0D-2DFC-4D2B-AC82-CD902B50ED30}" destId="{D7849138-481F-4ACF-97D2-35FEBD85E121}" srcOrd="0" destOrd="0" presId="urn:microsoft.com/office/officeart/2005/8/layout/pList1"/>
    <dgm:cxn modelId="{A3C1AE65-C8F1-4F06-94A5-A956CF15EEF4}" type="presParOf" srcId="{D7849138-481F-4ACF-97D2-35FEBD85E121}" destId="{A3D308B7-D209-4396-A5D8-10DC6FE409F0}" srcOrd="0" destOrd="0" presId="urn:microsoft.com/office/officeart/2005/8/layout/pList1"/>
    <dgm:cxn modelId="{D8EE5619-C34B-4006-86D4-BC12ABE3399D}" type="presParOf" srcId="{A3D308B7-D209-4396-A5D8-10DC6FE409F0}" destId="{8D1DF9A9-EB96-4B0C-8D74-DF08B6A4D453}" srcOrd="0" destOrd="0" presId="urn:microsoft.com/office/officeart/2005/8/layout/pList1"/>
    <dgm:cxn modelId="{64EC3CD4-BEEE-4201-9C24-D461069D6881}" type="presParOf" srcId="{A3D308B7-D209-4396-A5D8-10DC6FE409F0}" destId="{F4C088C6-06AD-4014-B8DE-A37903A5B3B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ED5925-D640-4FA6-988D-DF2BC1CD498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F8F0BD8C-497D-4B9A-AEF8-D0C05DABB54E}">
      <dgm:prSet phldrT="[Texto]" custT="1"/>
      <dgm:spPr/>
      <dgm:t>
        <a:bodyPr/>
        <a:lstStyle/>
        <a:p>
          <a:r>
            <a:rPr lang="pt-BR" sz="1900" dirty="0"/>
            <a:t>Torneira</a:t>
          </a:r>
        </a:p>
      </dgm:t>
    </dgm:pt>
    <dgm:pt modelId="{CE3B3B2A-6E21-4A15-8662-DE3294173DB3}" type="parTrans" cxnId="{18CB8675-DAB4-4996-8557-4DDDC9C82BC4}">
      <dgm:prSet/>
      <dgm:spPr/>
      <dgm:t>
        <a:bodyPr/>
        <a:lstStyle/>
        <a:p>
          <a:endParaRPr lang="pt-BR"/>
        </a:p>
      </dgm:t>
    </dgm:pt>
    <dgm:pt modelId="{BD7E55E4-7461-4ACC-A4F7-D226E55E81CC}" type="sibTrans" cxnId="{18CB8675-DAB4-4996-8557-4DDDC9C82BC4}">
      <dgm:prSet/>
      <dgm:spPr/>
      <dgm:t>
        <a:bodyPr/>
        <a:lstStyle/>
        <a:p>
          <a:endParaRPr lang="pt-BR"/>
        </a:p>
      </dgm:t>
    </dgm:pt>
    <dgm:pt modelId="{B7B06E7C-367F-4B02-B526-368F2CB1DBA4}" type="pres">
      <dgm:prSet presAssocID="{39ED5925-D640-4FA6-988D-DF2BC1CD498A}" presName="Name0" presStyleCnt="0">
        <dgm:presLayoutVars>
          <dgm:dir/>
          <dgm:resizeHandles val="exact"/>
        </dgm:presLayoutVars>
      </dgm:prSet>
      <dgm:spPr/>
    </dgm:pt>
    <dgm:pt modelId="{B93CE358-109C-48F1-BB67-C1B121FF3C2E}" type="pres">
      <dgm:prSet presAssocID="{F8F0BD8C-497D-4B9A-AEF8-D0C05DABB54E}" presName="compNode" presStyleCnt="0"/>
      <dgm:spPr/>
    </dgm:pt>
    <dgm:pt modelId="{664F9CDC-C856-42D2-B3C2-5F28C3D620E4}" type="pres">
      <dgm:prSet presAssocID="{F8F0BD8C-497D-4B9A-AEF8-D0C05DABB54E}" presName="pictRect" presStyleLbl="node1" presStyleIdx="0" presStyleCnt="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6000" b="85333" l="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m relacionada">
            <a:extLst>
              <a:ext uri="{FF2B5EF4-FFF2-40B4-BE49-F238E27FC236}">
                <a16:creationId xmlns:a16="http://schemas.microsoft.com/office/drawing/2014/main" id="{1404EBF7-4D1B-4D69-82DB-2B4B9262DB26}"/>
              </a:ext>
            </a:extLst>
          </dgm14:cNvPr>
        </a:ext>
      </dgm:extLst>
    </dgm:pt>
    <dgm:pt modelId="{FD294888-F589-4D25-9B78-FFD235682D5E}" type="pres">
      <dgm:prSet presAssocID="{F8F0BD8C-497D-4B9A-AEF8-D0C05DABB54E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F8401B25-6A09-44E2-A1A7-7852D3591642}" type="presOf" srcId="{39ED5925-D640-4FA6-988D-DF2BC1CD498A}" destId="{B7B06E7C-367F-4B02-B526-368F2CB1DBA4}" srcOrd="0" destOrd="0" presId="urn:microsoft.com/office/officeart/2005/8/layout/pList1"/>
    <dgm:cxn modelId="{8347CE65-77BA-4AE0-A219-C154035FF0E6}" type="presOf" srcId="{F8F0BD8C-497D-4B9A-AEF8-D0C05DABB54E}" destId="{FD294888-F589-4D25-9B78-FFD235682D5E}" srcOrd="0" destOrd="0" presId="urn:microsoft.com/office/officeart/2005/8/layout/pList1"/>
    <dgm:cxn modelId="{18CB8675-DAB4-4996-8557-4DDDC9C82BC4}" srcId="{39ED5925-D640-4FA6-988D-DF2BC1CD498A}" destId="{F8F0BD8C-497D-4B9A-AEF8-D0C05DABB54E}" srcOrd="0" destOrd="0" parTransId="{CE3B3B2A-6E21-4A15-8662-DE3294173DB3}" sibTransId="{BD7E55E4-7461-4ACC-A4F7-D226E55E81CC}"/>
    <dgm:cxn modelId="{F54FA5A8-7847-4DA4-B594-7C879C626B58}" type="presParOf" srcId="{B7B06E7C-367F-4B02-B526-368F2CB1DBA4}" destId="{B93CE358-109C-48F1-BB67-C1B121FF3C2E}" srcOrd="0" destOrd="0" presId="urn:microsoft.com/office/officeart/2005/8/layout/pList1"/>
    <dgm:cxn modelId="{9EEF43DA-35C8-49CE-876A-52FF88982D98}" type="presParOf" srcId="{B93CE358-109C-48F1-BB67-C1B121FF3C2E}" destId="{664F9CDC-C856-42D2-B3C2-5F28C3D620E4}" srcOrd="0" destOrd="0" presId="urn:microsoft.com/office/officeart/2005/8/layout/pList1"/>
    <dgm:cxn modelId="{90CBBA69-F436-4B28-B4BB-E7EFAF5D383E}" type="presParOf" srcId="{B93CE358-109C-48F1-BB67-C1B121FF3C2E}" destId="{FD294888-F589-4D25-9B78-FFD235682D5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083CE-228A-429C-84E0-69D208D50724}">
      <dsp:nvSpPr>
        <dsp:cNvPr id="0" name=""/>
        <dsp:cNvSpPr/>
      </dsp:nvSpPr>
      <dsp:spPr>
        <a:xfrm>
          <a:off x="0" y="0"/>
          <a:ext cx="2237368" cy="15415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2603" b="7739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8B062-89B6-4E69-A1AB-780330CB0E83}">
      <dsp:nvSpPr>
        <dsp:cNvPr id="0" name=""/>
        <dsp:cNvSpPr/>
      </dsp:nvSpPr>
      <dsp:spPr>
        <a:xfrm>
          <a:off x="176246" y="1542070"/>
          <a:ext cx="2237368" cy="83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Mini Bomba d’água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</dsp:txBody>
      <dsp:txXfrm>
        <a:off x="176246" y="1542070"/>
        <a:ext cx="2237368" cy="83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015B6-9111-4361-B119-A8C2BB305F22}">
      <dsp:nvSpPr>
        <dsp:cNvPr id="0" name=""/>
        <dsp:cNvSpPr/>
      </dsp:nvSpPr>
      <dsp:spPr>
        <a:xfrm>
          <a:off x="176168" y="24407"/>
          <a:ext cx="2320796" cy="157088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CAB3-75DD-4154-9233-80BD84C18D67}">
      <dsp:nvSpPr>
        <dsp:cNvPr id="0" name=""/>
        <dsp:cNvSpPr/>
      </dsp:nvSpPr>
      <dsp:spPr>
        <a:xfrm>
          <a:off x="134533" y="1585411"/>
          <a:ext cx="2320796" cy="86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Reservatórios</a:t>
          </a:r>
        </a:p>
      </dsp:txBody>
      <dsp:txXfrm>
        <a:off x="134533" y="1585411"/>
        <a:ext cx="2320796" cy="861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56293-CE6E-464E-B7B6-0F77BD78DBC3}">
      <dsp:nvSpPr>
        <dsp:cNvPr id="0" name=""/>
        <dsp:cNvSpPr/>
      </dsp:nvSpPr>
      <dsp:spPr>
        <a:xfrm>
          <a:off x="178973" y="0"/>
          <a:ext cx="2089443" cy="1187213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DBB40-6AF3-4AF4-AADA-20802319BDA2}">
      <dsp:nvSpPr>
        <dsp:cNvPr id="0" name=""/>
        <dsp:cNvSpPr/>
      </dsp:nvSpPr>
      <dsp:spPr>
        <a:xfrm>
          <a:off x="310558" y="1187948"/>
          <a:ext cx="1723095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Ultrassônico</a:t>
          </a:r>
        </a:p>
      </dsp:txBody>
      <dsp:txXfrm>
        <a:off x="310558" y="1187948"/>
        <a:ext cx="1723095" cy="639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C80F-EFF8-456F-A553-03A7A381116F}">
      <dsp:nvSpPr>
        <dsp:cNvPr id="0" name=""/>
        <dsp:cNvSpPr/>
      </dsp:nvSpPr>
      <dsp:spPr>
        <a:xfrm>
          <a:off x="359904" y="0"/>
          <a:ext cx="2116020" cy="1457938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963" b="87037" l="10000" r="90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57001-F415-491E-B7E3-EF31E1D94246}">
      <dsp:nvSpPr>
        <dsp:cNvPr id="0" name=""/>
        <dsp:cNvSpPr/>
      </dsp:nvSpPr>
      <dsp:spPr>
        <a:xfrm>
          <a:off x="236921" y="1458120"/>
          <a:ext cx="2116020" cy="78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Arduino nano</a:t>
          </a:r>
        </a:p>
      </dsp:txBody>
      <dsp:txXfrm>
        <a:off x="236921" y="1458120"/>
        <a:ext cx="2116020" cy="785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F9A9-EB96-4B0C-8D74-DF08B6A4D453}">
      <dsp:nvSpPr>
        <dsp:cNvPr id="0" name=""/>
        <dsp:cNvSpPr/>
      </dsp:nvSpPr>
      <dsp:spPr>
        <a:xfrm>
          <a:off x="335883" y="0"/>
          <a:ext cx="1873321" cy="1290718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5809" b="90956" l="6912" r="947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941" b="-17059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088C6-06AD-4014-B8DE-A37903A5B3BE}">
      <dsp:nvSpPr>
        <dsp:cNvPr id="0" name=""/>
        <dsp:cNvSpPr/>
      </dsp:nvSpPr>
      <dsp:spPr>
        <a:xfrm>
          <a:off x="358270" y="1291849"/>
          <a:ext cx="1873321" cy="69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Mangueira de Silicone</a:t>
          </a:r>
        </a:p>
      </dsp:txBody>
      <dsp:txXfrm>
        <a:off x="358270" y="1291849"/>
        <a:ext cx="1873321" cy="695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F9CDC-C856-42D2-B3C2-5F28C3D620E4}">
      <dsp:nvSpPr>
        <dsp:cNvPr id="0" name=""/>
        <dsp:cNvSpPr/>
      </dsp:nvSpPr>
      <dsp:spPr>
        <a:xfrm>
          <a:off x="391920" y="1244"/>
          <a:ext cx="1722136" cy="118655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6000" b="85333" l="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94888-F589-4D25-9B78-FFD235682D5E}">
      <dsp:nvSpPr>
        <dsp:cNvPr id="0" name=""/>
        <dsp:cNvSpPr/>
      </dsp:nvSpPr>
      <dsp:spPr>
        <a:xfrm>
          <a:off x="391920" y="1187796"/>
          <a:ext cx="1722136" cy="638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Torneira</a:t>
          </a:r>
        </a:p>
      </dsp:txBody>
      <dsp:txXfrm>
        <a:off x="391920" y="1187796"/>
        <a:ext cx="1722136" cy="63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8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13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94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61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00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3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80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6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1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FF2B2E-297F-4EA4-BDB2-35E8E0B9D388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AD4240-47A6-4B21-9817-E8A702822E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4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ECD95-538A-4230-B09F-3715CFAC4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105740" cy="2971801"/>
          </a:xfrm>
        </p:spPr>
        <p:txBody>
          <a:bodyPr/>
          <a:lstStyle/>
          <a:p>
            <a:r>
              <a:rPr lang="pt-BR" dirty="0"/>
              <a:t>Controle de Nível de reservatório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C551BC-864E-4A89-B119-4A65B6D3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Otávio Augusto Rocha da Cruz</a:t>
            </a:r>
          </a:p>
        </p:txBody>
      </p:sp>
    </p:spTree>
    <p:extLst>
      <p:ext uri="{BB962C8B-B14F-4D97-AF65-F5344CB8AC3E}">
        <p14:creationId xmlns:p14="http://schemas.microsoft.com/office/powerpoint/2010/main" val="11839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74EC-52CF-4851-8177-3C577A2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3381"/>
            <a:ext cx="8534400" cy="1507067"/>
          </a:xfrm>
        </p:spPr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B291D3-C1EA-4162-BCA4-E67FBD31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2 reservatórios, um para controle (constantemente vazando) e outro como que funcionará como uma caixa d’água;</a:t>
            </a:r>
          </a:p>
          <a:p>
            <a:r>
              <a:rPr lang="pt-BR" dirty="0">
                <a:solidFill>
                  <a:schemeClr val="tx1"/>
                </a:solidFill>
              </a:rPr>
              <a:t>Sensor de ultrassônico para medir o nível de água;</a:t>
            </a:r>
          </a:p>
          <a:p>
            <a:r>
              <a:rPr lang="pt-BR" dirty="0">
                <a:solidFill>
                  <a:schemeClr val="tx1"/>
                </a:solidFill>
              </a:rPr>
              <a:t>Mini Bomba de aquário, controle da vazão;</a:t>
            </a:r>
          </a:p>
        </p:txBody>
      </p:sp>
    </p:spTree>
    <p:extLst>
      <p:ext uri="{BB962C8B-B14F-4D97-AF65-F5344CB8AC3E}">
        <p14:creationId xmlns:p14="http://schemas.microsoft.com/office/powerpoint/2010/main" val="329443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E74EC-52CF-4851-8177-3C577A2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3381"/>
            <a:ext cx="8534400" cy="1507067"/>
          </a:xfrm>
        </p:spPr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9FAD25A1-3AFB-46B6-A5F0-A31D0DE5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5C45D94-026C-4CD6-8B34-4FE91DAF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64331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B3AD-9CA6-4D68-A474-AB718166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mATERIAIS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5DB402-DA9D-4B5E-B28F-56A5192D82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492855"/>
          <a:ext cx="2589862" cy="237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0E2C3E-97D9-4F29-8C53-DBF415020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895314"/>
              </p:ext>
            </p:extLst>
          </p:nvPr>
        </p:nvGraphicFramePr>
        <p:xfrm>
          <a:off x="4339443" y="492855"/>
          <a:ext cx="2589863" cy="24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4DD29D5-6B31-4186-BA79-20C8ECDD6E33}"/>
              </a:ext>
            </a:extLst>
          </p:cNvPr>
          <p:cNvGraphicFramePr/>
          <p:nvPr/>
        </p:nvGraphicFramePr>
        <p:xfrm>
          <a:off x="684212" y="2865514"/>
          <a:ext cx="2344212" cy="182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45C0E66-FF44-4D02-A12A-240DCFBA1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757488"/>
              </p:ext>
            </p:extLst>
          </p:nvPr>
        </p:nvGraphicFramePr>
        <p:xfrm>
          <a:off x="8240320" y="536361"/>
          <a:ext cx="2589863" cy="224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C557B6C6-B908-4337-9B29-E7EC1E65E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097382"/>
              </p:ext>
            </p:extLst>
          </p:nvPr>
        </p:nvGraphicFramePr>
        <p:xfrm>
          <a:off x="4339441" y="2779708"/>
          <a:ext cx="2589862" cy="198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A94249BB-6048-47A3-A2EE-5D6634DA4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895551"/>
              </p:ext>
            </p:extLst>
          </p:nvPr>
        </p:nvGraphicFramePr>
        <p:xfrm>
          <a:off x="8240317" y="2939737"/>
          <a:ext cx="2505978" cy="182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8320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DDA7E-9649-47EE-8A52-7C954733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Reservatório controlado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CFB24-1CD2-4C3C-9505-8DDB6A2D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94189"/>
            <a:ext cx="8534400" cy="361526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9BFD34-EB29-4527-B32C-A5118773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93" y="479203"/>
            <a:ext cx="3757813" cy="40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F8CA-90EA-473A-9218-A16EC379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pic>
        <p:nvPicPr>
          <p:cNvPr id="31" name="Espaço Reservado para Conteúdo 30">
            <a:extLst>
              <a:ext uri="{FF2B5EF4-FFF2-40B4-BE49-F238E27FC236}">
                <a16:creationId xmlns:a16="http://schemas.microsoft.com/office/drawing/2014/main" id="{42C37C05-7718-4175-BB34-19128705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557968"/>
            <a:ext cx="10823576" cy="46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0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ECD95-538A-4230-B09F-3715CFAC4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507788" cy="2971801"/>
          </a:xfrm>
        </p:spPr>
        <p:txBody>
          <a:bodyPr>
            <a:normAutofit/>
          </a:bodyPr>
          <a:lstStyle/>
          <a:p>
            <a:pPr algn="ctr"/>
            <a:r>
              <a:rPr lang="pt-BR" sz="9600" dirty="0"/>
              <a:t>THANKS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C551BC-864E-4A89-B119-4A65B6D3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0584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323</TotalTime>
  <Words>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Fatia</vt:lpstr>
      <vt:lpstr>Controle de Nível de reservatório</vt:lpstr>
      <vt:lpstr>Descrição</vt:lpstr>
      <vt:lpstr>Descrição</vt:lpstr>
      <vt:lpstr>Principais mATERIAIS</vt:lpstr>
      <vt:lpstr>Reservatório controlado</vt:lpstr>
      <vt:lpstr>Sistema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Nível de água</dc:title>
  <dc:creator>otávio augusto</dc:creator>
  <cp:lastModifiedBy>otávio augusto</cp:lastModifiedBy>
  <cp:revision>30</cp:revision>
  <dcterms:created xsi:type="dcterms:W3CDTF">2019-09-08T19:24:45Z</dcterms:created>
  <dcterms:modified xsi:type="dcterms:W3CDTF">2019-09-09T18:43:05Z</dcterms:modified>
</cp:coreProperties>
</file>