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4EC-18E4-4967-9310-AA8EB654F959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5447-EA4C-43EC-B506-75639C041F81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4EC-18E4-4967-9310-AA8EB654F959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5447-EA4C-43EC-B506-75639C041F8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4EC-18E4-4967-9310-AA8EB654F959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5447-EA4C-43EC-B506-75639C041F8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4EC-18E4-4967-9310-AA8EB654F959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5447-EA4C-43EC-B506-75639C041F8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4EC-18E4-4967-9310-AA8EB654F959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5447-EA4C-43EC-B506-75639C041F81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4EC-18E4-4967-9310-AA8EB654F959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5447-EA4C-43EC-B506-75639C041F8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4EC-18E4-4967-9310-AA8EB654F959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5447-EA4C-43EC-B506-75639C041F81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4EC-18E4-4967-9310-AA8EB654F959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5447-EA4C-43EC-B506-75639C041F8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4EC-18E4-4967-9310-AA8EB654F959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5447-EA4C-43EC-B506-75639C041F8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4EC-18E4-4967-9310-AA8EB654F959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5447-EA4C-43EC-B506-75639C041F8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4EC-18E4-4967-9310-AA8EB654F959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5447-EA4C-43EC-B506-75639C041F8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F26A4EC-18E4-4967-9310-AA8EB654F959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6935447-EA4C-43EC-B506-75639C041F8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Cancer Prediction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Otegenova</a:t>
            </a:r>
            <a:r>
              <a:rPr lang="en-US" dirty="0" smtClean="0"/>
              <a:t> </a:t>
            </a:r>
            <a:r>
              <a:rPr lang="en-US" dirty="0" err="1" smtClean="0"/>
              <a:t>Altynay</a:t>
            </a:r>
            <a:endParaRPr lang="en-US" dirty="0" smtClean="0"/>
          </a:p>
          <a:p>
            <a:r>
              <a:rPr lang="en-US" dirty="0" err="1" smtClean="0"/>
              <a:t>Ertasov</a:t>
            </a:r>
            <a:r>
              <a:rPr lang="en-US" dirty="0" smtClean="0"/>
              <a:t> </a:t>
            </a:r>
            <a:r>
              <a:rPr lang="en-US" dirty="0" err="1" smtClean="0"/>
              <a:t>Aydar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23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482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	Cancer </a:t>
            </a:r>
            <a:r>
              <a:rPr lang="en-US" dirty="0"/>
              <a:t>is the uncontrolled growth of abnormal cells anywhere in a body. These abnormal cells are termed cancer cells, malignant cells, or tumor cells. These cells can infiltrate normal body tissues. </a:t>
            </a:r>
            <a:endParaRPr lang="ru-RU" dirty="0"/>
          </a:p>
        </p:txBody>
      </p:sp>
      <p:pic>
        <p:nvPicPr>
          <p:cNvPr id="1026" name="Picture 2" descr="https://kidshealth.org/EN/images/headers/K-cancer-enHD-AR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89040"/>
            <a:ext cx="6159871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15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32176"/>
          </a:xfrm>
        </p:spPr>
        <p:txBody>
          <a:bodyPr/>
          <a:lstStyle/>
          <a:p>
            <a:r>
              <a:rPr lang="en-US" dirty="0" smtClean="0"/>
              <a:t>	Every </a:t>
            </a:r>
            <a:r>
              <a:rPr lang="en-US" dirty="0"/>
              <a:t>day a lot of people die because of cancer. 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	It </a:t>
            </a:r>
            <a:r>
              <a:rPr lang="en-US" dirty="0"/>
              <a:t>can take a while for a doctor to figure out a </a:t>
            </a:r>
            <a:r>
              <a:rPr lang="en-US" dirty="0" smtClean="0"/>
              <a:t>person </a:t>
            </a:r>
            <a:r>
              <a:rPr lang="en-US" dirty="0"/>
              <a:t>has cancer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	Main cause of that is the inability to diagnose cancer in its early stages.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884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362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In our work, we want to classify human’s cell to MALIGNANT and BENIGN. There will be some criteria, which help us to recognize it, such as: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Radius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Texture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Perimeter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Area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Smoothens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Compactness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Concavity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Concave points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Symmetry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Fractal </a:t>
            </a:r>
            <a:r>
              <a:rPr lang="en-US" dirty="0" smtClean="0"/>
              <a:t>dimension </a:t>
            </a:r>
          </a:p>
        </p:txBody>
      </p:sp>
    </p:spTree>
    <p:extLst>
      <p:ext uri="{BB962C8B-B14F-4D97-AF65-F5344CB8AC3E}">
        <p14:creationId xmlns:p14="http://schemas.microsoft.com/office/powerpoint/2010/main" val="286188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7619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Using the Kaggle.com we can receive the needed data, which will help us try to predict the risk of Cancer disease</a:t>
            </a:r>
            <a:endParaRPr lang="ru-RU" dirty="0"/>
          </a:p>
        </p:txBody>
      </p:sp>
      <p:pic>
        <p:nvPicPr>
          <p:cNvPr id="2050" name="Picture 2" descr="Image result for about can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644658"/>
            <a:ext cx="2167702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65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990600"/>
          </a:xfrm>
        </p:spPr>
        <p:txBody>
          <a:bodyPr/>
          <a:lstStyle/>
          <a:p>
            <a:pPr algn="ctr"/>
            <a:r>
              <a:rPr lang="en-US" b="1" dirty="0" smtClean="0"/>
              <a:t>Thank you for attention!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106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80</TotalTime>
  <Words>37</Words>
  <Application>Microsoft Office PowerPoint</Application>
  <PresentationFormat>Экран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Ясность</vt:lpstr>
      <vt:lpstr>Cancer Prediction</vt:lpstr>
      <vt:lpstr>Презентация PowerPoint</vt:lpstr>
      <vt:lpstr>Fact</vt:lpstr>
      <vt:lpstr>Our solution</vt:lpstr>
      <vt:lpstr>Dataset</vt:lpstr>
      <vt:lpstr>Thank you for attention!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Prediction</dc:title>
  <dc:creator>User</dc:creator>
  <cp:lastModifiedBy>User</cp:lastModifiedBy>
  <cp:revision>5</cp:revision>
  <dcterms:created xsi:type="dcterms:W3CDTF">2018-10-21T07:15:49Z</dcterms:created>
  <dcterms:modified xsi:type="dcterms:W3CDTF">2018-10-21T08:38:46Z</dcterms:modified>
</cp:coreProperties>
</file>