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4" r:id="rId9"/>
    <p:sldId id="266" r:id="rId10"/>
    <p:sldId id="265" r:id="rId11"/>
    <p:sldId id="272" r:id="rId12"/>
    <p:sldId id="271" r:id="rId13"/>
    <p:sldId id="270" r:id="rId14"/>
    <p:sldId id="269" r:id="rId15"/>
    <p:sldId id="273" r:id="rId16"/>
    <p:sldId id="274" r:id="rId17"/>
    <p:sldId id="26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9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7F764-2B34-4B17-82FC-1DB6C3C97C93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47FC1848-0227-4C08-A763-7AC3D18DC88C}">
      <dgm:prSet phldrT="[Tekst]"/>
      <dgm:spPr/>
      <dgm:t>
        <a:bodyPr/>
        <a:lstStyle/>
        <a:p>
          <a:r>
            <a:rPr lang="nl-NL" dirty="0"/>
            <a:t>Data</a:t>
          </a:r>
        </a:p>
      </dgm:t>
    </dgm:pt>
    <dgm:pt modelId="{E316467B-BF83-40E5-8A02-9A41920F3C38}" type="parTrans" cxnId="{CE0B8B99-88EC-40BE-8BBA-ED218722B185}">
      <dgm:prSet/>
      <dgm:spPr/>
      <dgm:t>
        <a:bodyPr/>
        <a:lstStyle/>
        <a:p>
          <a:endParaRPr lang="nl-NL"/>
        </a:p>
      </dgm:t>
    </dgm:pt>
    <dgm:pt modelId="{D1CF0613-E367-4205-A572-A91F604C90C3}" type="sibTrans" cxnId="{CE0B8B99-88EC-40BE-8BBA-ED218722B185}">
      <dgm:prSet/>
      <dgm:spPr/>
      <dgm:t>
        <a:bodyPr/>
        <a:lstStyle/>
        <a:p>
          <a:endParaRPr lang="nl-NL"/>
        </a:p>
      </dgm:t>
    </dgm:pt>
    <dgm:pt modelId="{5B78F3AC-3865-47EE-9A5A-BA71E95685F1}">
      <dgm:prSet phldrT="[Tekst]"/>
      <dgm:spPr/>
      <dgm:t>
        <a:bodyPr/>
        <a:lstStyle/>
        <a:p>
          <a:r>
            <a:rPr lang="nl-NL" dirty="0"/>
            <a:t>Variabelen Definiëren</a:t>
          </a:r>
        </a:p>
      </dgm:t>
    </dgm:pt>
    <dgm:pt modelId="{CACC8981-DEAB-4346-886E-FB8ABAF8E8EF}" type="parTrans" cxnId="{FD0AB816-8B5F-4C09-A954-7007E432A4E9}">
      <dgm:prSet/>
      <dgm:spPr/>
      <dgm:t>
        <a:bodyPr/>
        <a:lstStyle/>
        <a:p>
          <a:endParaRPr lang="nl-NL"/>
        </a:p>
      </dgm:t>
    </dgm:pt>
    <dgm:pt modelId="{25F582F6-8B5B-4D06-9862-3C8E0A620812}" type="sibTrans" cxnId="{FD0AB816-8B5F-4C09-A954-7007E432A4E9}">
      <dgm:prSet/>
      <dgm:spPr/>
      <dgm:t>
        <a:bodyPr/>
        <a:lstStyle/>
        <a:p>
          <a:endParaRPr lang="nl-NL"/>
        </a:p>
      </dgm:t>
    </dgm:pt>
    <dgm:pt modelId="{50D05103-A14F-4FC5-8234-C52D14F19CB4}">
      <dgm:prSet phldrT="[Tekst]"/>
      <dgm:spPr/>
      <dgm:t>
        <a:bodyPr/>
        <a:lstStyle/>
        <a:p>
          <a:r>
            <a:rPr lang="nl-NL" dirty="0"/>
            <a:t>Leren</a:t>
          </a:r>
        </a:p>
      </dgm:t>
    </dgm:pt>
    <dgm:pt modelId="{DE5884A8-2AFC-4C8B-8F50-04904623E761}" type="parTrans" cxnId="{083150A8-F51E-41A5-A393-431D6AF682DC}">
      <dgm:prSet/>
      <dgm:spPr/>
      <dgm:t>
        <a:bodyPr/>
        <a:lstStyle/>
        <a:p>
          <a:endParaRPr lang="nl-NL"/>
        </a:p>
      </dgm:t>
    </dgm:pt>
    <dgm:pt modelId="{0423EC75-61B9-412D-900C-3FD0E28B30EF}" type="sibTrans" cxnId="{083150A8-F51E-41A5-A393-431D6AF682DC}">
      <dgm:prSet/>
      <dgm:spPr/>
      <dgm:t>
        <a:bodyPr/>
        <a:lstStyle/>
        <a:p>
          <a:endParaRPr lang="nl-NL"/>
        </a:p>
      </dgm:t>
    </dgm:pt>
    <dgm:pt modelId="{D8506866-7882-492C-AB9D-A567477C3E39}">
      <dgm:prSet phldrT="[Tekst]"/>
      <dgm:spPr/>
      <dgm:t>
        <a:bodyPr/>
        <a:lstStyle/>
        <a:p>
          <a:r>
            <a:rPr lang="nl-NL" dirty="0"/>
            <a:t>Voorspellen</a:t>
          </a:r>
        </a:p>
      </dgm:t>
    </dgm:pt>
    <dgm:pt modelId="{2FCBC88A-51D4-4150-9756-0D4FD2479076}" type="parTrans" cxnId="{28D8F037-EA52-4DEC-8349-37D7A9FE2E89}">
      <dgm:prSet/>
      <dgm:spPr/>
      <dgm:t>
        <a:bodyPr/>
        <a:lstStyle/>
        <a:p>
          <a:endParaRPr lang="nl-NL"/>
        </a:p>
      </dgm:t>
    </dgm:pt>
    <dgm:pt modelId="{C78254A9-5620-4579-8657-C26FD29D96FB}" type="sibTrans" cxnId="{28D8F037-EA52-4DEC-8349-37D7A9FE2E89}">
      <dgm:prSet/>
      <dgm:spPr/>
      <dgm:t>
        <a:bodyPr/>
        <a:lstStyle/>
        <a:p>
          <a:endParaRPr lang="nl-NL"/>
        </a:p>
      </dgm:t>
    </dgm:pt>
    <dgm:pt modelId="{B16998CC-848F-4B68-8722-32C6FE58F4C1}" type="pres">
      <dgm:prSet presAssocID="{DD17F764-2B34-4B17-82FC-1DB6C3C97C93}" presName="Name0" presStyleCnt="0">
        <dgm:presLayoutVars>
          <dgm:dir/>
          <dgm:resizeHandles val="exact"/>
        </dgm:presLayoutVars>
      </dgm:prSet>
      <dgm:spPr/>
    </dgm:pt>
    <dgm:pt modelId="{B87B9C71-B944-4BF2-B575-1B8FFD3C6D6F}" type="pres">
      <dgm:prSet presAssocID="{47FC1848-0227-4C08-A763-7AC3D18DC88C}" presName="node" presStyleLbl="node1" presStyleIdx="0" presStyleCnt="4" custLinFactX="148798" custLinFactY="-100000" custLinFactNeighborX="200000" custLinFactNeighborY="-170303">
        <dgm:presLayoutVars>
          <dgm:bulletEnabled val="1"/>
        </dgm:presLayoutVars>
      </dgm:prSet>
      <dgm:spPr/>
    </dgm:pt>
    <dgm:pt modelId="{1897D952-EFA9-42AC-A8FB-570431C5FE23}" type="pres">
      <dgm:prSet presAssocID="{D1CF0613-E367-4205-A572-A91F604C90C3}" presName="sibTrans" presStyleLbl="sibTrans2D1" presStyleIdx="0" presStyleCnt="3"/>
      <dgm:spPr/>
    </dgm:pt>
    <dgm:pt modelId="{47C4FC47-EAE0-49F0-A518-50663D445BC2}" type="pres">
      <dgm:prSet presAssocID="{D1CF0613-E367-4205-A572-A91F604C90C3}" presName="connectorText" presStyleLbl="sibTrans2D1" presStyleIdx="0" presStyleCnt="3"/>
      <dgm:spPr/>
    </dgm:pt>
    <dgm:pt modelId="{3B1978CA-FFFD-41D9-99AA-5AD81B724B01}" type="pres">
      <dgm:prSet presAssocID="{5B78F3AC-3865-47EE-9A5A-BA71E95685F1}" presName="node" presStyleLbl="node1" presStyleIdx="1" presStyleCnt="4" custLinFactX="46698" custLinFactNeighborX="100000" custLinFactNeighborY="-91135">
        <dgm:presLayoutVars>
          <dgm:bulletEnabled val="1"/>
        </dgm:presLayoutVars>
      </dgm:prSet>
      <dgm:spPr/>
    </dgm:pt>
    <dgm:pt modelId="{5FC877E3-34AA-4E11-A699-13E713C78321}" type="pres">
      <dgm:prSet presAssocID="{25F582F6-8B5B-4D06-9862-3C8E0A620812}" presName="sibTrans" presStyleLbl="sibTrans2D1" presStyleIdx="1" presStyleCnt="3"/>
      <dgm:spPr/>
    </dgm:pt>
    <dgm:pt modelId="{A7928A6A-525B-4A44-8C60-CFAE78A27690}" type="pres">
      <dgm:prSet presAssocID="{25F582F6-8B5B-4D06-9862-3C8E0A620812}" presName="connectorText" presStyleLbl="sibTrans2D1" presStyleIdx="1" presStyleCnt="3"/>
      <dgm:spPr/>
    </dgm:pt>
    <dgm:pt modelId="{648F3D2A-4443-4C89-A98A-1FFB1C284A09}" type="pres">
      <dgm:prSet presAssocID="{50D05103-A14F-4FC5-8234-C52D14F19CB4}" presName="node" presStyleLbl="node1" presStyleIdx="2" presStyleCnt="4" custLinFactX="-13302" custLinFactNeighborX="-100000" custLinFactNeighborY="53654">
        <dgm:presLayoutVars>
          <dgm:bulletEnabled val="1"/>
        </dgm:presLayoutVars>
      </dgm:prSet>
      <dgm:spPr/>
    </dgm:pt>
    <dgm:pt modelId="{862695E5-25E7-440E-8EC1-22D076AB7BCC}" type="pres">
      <dgm:prSet presAssocID="{0423EC75-61B9-412D-900C-3FD0E28B30EF}" presName="sibTrans" presStyleLbl="sibTrans2D1" presStyleIdx="2" presStyleCnt="3"/>
      <dgm:spPr/>
    </dgm:pt>
    <dgm:pt modelId="{73342BED-E41D-440C-8D01-563CC287D64D}" type="pres">
      <dgm:prSet presAssocID="{0423EC75-61B9-412D-900C-3FD0E28B30EF}" presName="connectorText" presStyleLbl="sibTrans2D1" presStyleIdx="2" presStyleCnt="3"/>
      <dgm:spPr/>
    </dgm:pt>
    <dgm:pt modelId="{91773FEF-9106-436F-A168-2603899EA14B}" type="pres">
      <dgm:prSet presAssocID="{D8506866-7882-492C-AB9D-A567477C3E39}" presName="node" presStyleLbl="node1" presStyleIdx="3" presStyleCnt="4" custLinFactX="-115203" custLinFactY="100000" custLinFactNeighborX="-200000" custLinFactNeighborY="103313">
        <dgm:presLayoutVars>
          <dgm:bulletEnabled val="1"/>
        </dgm:presLayoutVars>
      </dgm:prSet>
      <dgm:spPr/>
    </dgm:pt>
  </dgm:ptLst>
  <dgm:cxnLst>
    <dgm:cxn modelId="{C4C1800E-ED20-4087-962C-ACAFE4E7F666}" type="presOf" srcId="{25F582F6-8B5B-4D06-9862-3C8E0A620812}" destId="{5FC877E3-34AA-4E11-A699-13E713C78321}" srcOrd="0" destOrd="0" presId="urn:microsoft.com/office/officeart/2005/8/layout/process1"/>
    <dgm:cxn modelId="{FD0AB816-8B5F-4C09-A954-7007E432A4E9}" srcId="{DD17F764-2B34-4B17-82FC-1DB6C3C97C93}" destId="{5B78F3AC-3865-47EE-9A5A-BA71E95685F1}" srcOrd="1" destOrd="0" parTransId="{CACC8981-DEAB-4346-886E-FB8ABAF8E8EF}" sibTransId="{25F582F6-8B5B-4D06-9862-3C8E0A620812}"/>
    <dgm:cxn modelId="{0BB8B121-DFB9-4A3F-B734-13FA2A5D9D2D}" type="presOf" srcId="{D1CF0613-E367-4205-A572-A91F604C90C3}" destId="{47C4FC47-EAE0-49F0-A518-50663D445BC2}" srcOrd="1" destOrd="0" presId="urn:microsoft.com/office/officeart/2005/8/layout/process1"/>
    <dgm:cxn modelId="{28D8F037-EA52-4DEC-8349-37D7A9FE2E89}" srcId="{DD17F764-2B34-4B17-82FC-1DB6C3C97C93}" destId="{D8506866-7882-492C-AB9D-A567477C3E39}" srcOrd="3" destOrd="0" parTransId="{2FCBC88A-51D4-4150-9756-0D4FD2479076}" sibTransId="{C78254A9-5620-4579-8657-C26FD29D96FB}"/>
    <dgm:cxn modelId="{568B4A48-2B55-4968-B4C1-68874CC6FFBB}" type="presOf" srcId="{50D05103-A14F-4FC5-8234-C52D14F19CB4}" destId="{648F3D2A-4443-4C89-A98A-1FFB1C284A09}" srcOrd="0" destOrd="0" presId="urn:microsoft.com/office/officeart/2005/8/layout/process1"/>
    <dgm:cxn modelId="{53F33969-DF19-45D9-B80B-3AE732E59F19}" type="presOf" srcId="{5B78F3AC-3865-47EE-9A5A-BA71E95685F1}" destId="{3B1978CA-FFFD-41D9-99AA-5AD81B724B01}" srcOrd="0" destOrd="0" presId="urn:microsoft.com/office/officeart/2005/8/layout/process1"/>
    <dgm:cxn modelId="{3A5C5856-8638-4DC1-B7F1-84660BA9EE05}" type="presOf" srcId="{25F582F6-8B5B-4D06-9862-3C8E0A620812}" destId="{A7928A6A-525B-4A44-8C60-CFAE78A27690}" srcOrd="1" destOrd="0" presId="urn:microsoft.com/office/officeart/2005/8/layout/process1"/>
    <dgm:cxn modelId="{BF271981-5940-429B-94AA-EAE10FD3E5C5}" type="presOf" srcId="{D8506866-7882-492C-AB9D-A567477C3E39}" destId="{91773FEF-9106-436F-A168-2603899EA14B}" srcOrd="0" destOrd="0" presId="urn:microsoft.com/office/officeart/2005/8/layout/process1"/>
    <dgm:cxn modelId="{CE0B8B99-88EC-40BE-8BBA-ED218722B185}" srcId="{DD17F764-2B34-4B17-82FC-1DB6C3C97C93}" destId="{47FC1848-0227-4C08-A763-7AC3D18DC88C}" srcOrd="0" destOrd="0" parTransId="{E316467B-BF83-40E5-8A02-9A41920F3C38}" sibTransId="{D1CF0613-E367-4205-A572-A91F604C90C3}"/>
    <dgm:cxn modelId="{5F9696A0-23AF-46B2-984F-08C8CE706B1D}" type="presOf" srcId="{DD17F764-2B34-4B17-82FC-1DB6C3C97C93}" destId="{B16998CC-848F-4B68-8722-32C6FE58F4C1}" srcOrd="0" destOrd="0" presId="urn:microsoft.com/office/officeart/2005/8/layout/process1"/>
    <dgm:cxn modelId="{083150A8-F51E-41A5-A393-431D6AF682DC}" srcId="{DD17F764-2B34-4B17-82FC-1DB6C3C97C93}" destId="{50D05103-A14F-4FC5-8234-C52D14F19CB4}" srcOrd="2" destOrd="0" parTransId="{DE5884A8-2AFC-4C8B-8F50-04904623E761}" sibTransId="{0423EC75-61B9-412D-900C-3FD0E28B30EF}"/>
    <dgm:cxn modelId="{8804B4AC-03D9-47C1-9D23-48AE0D787B87}" type="presOf" srcId="{D1CF0613-E367-4205-A572-A91F604C90C3}" destId="{1897D952-EFA9-42AC-A8FB-570431C5FE23}" srcOrd="0" destOrd="0" presId="urn:microsoft.com/office/officeart/2005/8/layout/process1"/>
    <dgm:cxn modelId="{F04D4ECC-9F63-4215-BBF2-49473D535470}" type="presOf" srcId="{0423EC75-61B9-412D-900C-3FD0E28B30EF}" destId="{73342BED-E41D-440C-8D01-563CC287D64D}" srcOrd="1" destOrd="0" presId="urn:microsoft.com/office/officeart/2005/8/layout/process1"/>
    <dgm:cxn modelId="{B5FF34E6-6063-4B3A-BBC3-A722E7FA3B86}" type="presOf" srcId="{0423EC75-61B9-412D-900C-3FD0E28B30EF}" destId="{862695E5-25E7-440E-8EC1-22D076AB7BCC}" srcOrd="0" destOrd="0" presId="urn:microsoft.com/office/officeart/2005/8/layout/process1"/>
    <dgm:cxn modelId="{48769BEB-0AA5-47BA-A90B-9196FE484BFC}" type="presOf" srcId="{47FC1848-0227-4C08-A763-7AC3D18DC88C}" destId="{B87B9C71-B944-4BF2-B575-1B8FFD3C6D6F}" srcOrd="0" destOrd="0" presId="urn:microsoft.com/office/officeart/2005/8/layout/process1"/>
    <dgm:cxn modelId="{941F0F1C-D0D4-420D-8B9E-57E568D92801}" type="presParOf" srcId="{B16998CC-848F-4B68-8722-32C6FE58F4C1}" destId="{B87B9C71-B944-4BF2-B575-1B8FFD3C6D6F}" srcOrd="0" destOrd="0" presId="urn:microsoft.com/office/officeart/2005/8/layout/process1"/>
    <dgm:cxn modelId="{70C22C32-247D-4AB2-8D9F-E1718763AE44}" type="presParOf" srcId="{B16998CC-848F-4B68-8722-32C6FE58F4C1}" destId="{1897D952-EFA9-42AC-A8FB-570431C5FE23}" srcOrd="1" destOrd="0" presId="urn:microsoft.com/office/officeart/2005/8/layout/process1"/>
    <dgm:cxn modelId="{41A939C6-6A6A-4469-B715-89842A646B31}" type="presParOf" srcId="{1897D952-EFA9-42AC-A8FB-570431C5FE23}" destId="{47C4FC47-EAE0-49F0-A518-50663D445BC2}" srcOrd="0" destOrd="0" presId="urn:microsoft.com/office/officeart/2005/8/layout/process1"/>
    <dgm:cxn modelId="{4A9AF304-7F10-404D-AA24-46EED7FC2290}" type="presParOf" srcId="{B16998CC-848F-4B68-8722-32C6FE58F4C1}" destId="{3B1978CA-FFFD-41D9-99AA-5AD81B724B01}" srcOrd="2" destOrd="0" presId="urn:microsoft.com/office/officeart/2005/8/layout/process1"/>
    <dgm:cxn modelId="{FA0B8B9C-52AA-438C-9F2B-5C2607A6AF80}" type="presParOf" srcId="{B16998CC-848F-4B68-8722-32C6FE58F4C1}" destId="{5FC877E3-34AA-4E11-A699-13E713C78321}" srcOrd="3" destOrd="0" presId="urn:microsoft.com/office/officeart/2005/8/layout/process1"/>
    <dgm:cxn modelId="{C12941E0-F2FA-4FED-84CA-D192A7494F7B}" type="presParOf" srcId="{5FC877E3-34AA-4E11-A699-13E713C78321}" destId="{A7928A6A-525B-4A44-8C60-CFAE78A27690}" srcOrd="0" destOrd="0" presId="urn:microsoft.com/office/officeart/2005/8/layout/process1"/>
    <dgm:cxn modelId="{F0CCED35-F9FB-4201-9865-3EAB0859AD24}" type="presParOf" srcId="{B16998CC-848F-4B68-8722-32C6FE58F4C1}" destId="{648F3D2A-4443-4C89-A98A-1FFB1C284A09}" srcOrd="4" destOrd="0" presId="urn:microsoft.com/office/officeart/2005/8/layout/process1"/>
    <dgm:cxn modelId="{2417A531-8A14-4B51-BEAF-62F7E43D1BBA}" type="presParOf" srcId="{B16998CC-848F-4B68-8722-32C6FE58F4C1}" destId="{862695E5-25E7-440E-8EC1-22D076AB7BCC}" srcOrd="5" destOrd="0" presId="urn:microsoft.com/office/officeart/2005/8/layout/process1"/>
    <dgm:cxn modelId="{D6AE75AC-30F7-4D23-A8A4-E29D65F2D1EB}" type="presParOf" srcId="{862695E5-25E7-440E-8EC1-22D076AB7BCC}" destId="{73342BED-E41D-440C-8D01-563CC287D64D}" srcOrd="0" destOrd="0" presId="urn:microsoft.com/office/officeart/2005/8/layout/process1"/>
    <dgm:cxn modelId="{A7BB5E7F-A6D2-425D-9BD8-733EAFC0CF8F}" type="presParOf" srcId="{B16998CC-848F-4B68-8722-32C6FE58F4C1}" destId="{91773FEF-9106-436F-A168-2603899EA14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B9C71-B944-4BF2-B575-1B8FFD3C6D6F}">
      <dsp:nvSpPr>
        <dsp:cNvPr id="0" name=""/>
        <dsp:cNvSpPr/>
      </dsp:nvSpPr>
      <dsp:spPr>
        <a:xfrm>
          <a:off x="3576717" y="0"/>
          <a:ext cx="1561703" cy="9370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/>
            <a:t>Data</a:t>
          </a:r>
        </a:p>
      </dsp:txBody>
      <dsp:txXfrm>
        <a:off x="3604161" y="27444"/>
        <a:ext cx="1506815" cy="882133"/>
      </dsp:txXfrm>
    </dsp:sp>
    <dsp:sp modelId="{1897D952-EFA9-42AC-A8FB-570431C5FE23}">
      <dsp:nvSpPr>
        <dsp:cNvPr id="0" name=""/>
        <dsp:cNvSpPr/>
      </dsp:nvSpPr>
      <dsp:spPr>
        <a:xfrm rot="5481279">
          <a:off x="4221769" y="975041"/>
          <a:ext cx="238484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400" kern="1200"/>
        </a:p>
      </dsp:txBody>
      <dsp:txXfrm rot="10800000">
        <a:off x="4258387" y="1016738"/>
        <a:ext cx="166939" cy="232382"/>
      </dsp:txXfrm>
    </dsp:sp>
    <dsp:sp modelId="{3B1978CA-FFFD-41D9-99AA-5AD81B724B01}">
      <dsp:nvSpPr>
        <dsp:cNvPr id="0" name=""/>
        <dsp:cNvSpPr/>
      </dsp:nvSpPr>
      <dsp:spPr>
        <a:xfrm>
          <a:off x="3543921" y="1386867"/>
          <a:ext cx="1561703" cy="9370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/>
            <a:t>Variabelen Definiëren</a:t>
          </a:r>
        </a:p>
      </dsp:txBody>
      <dsp:txXfrm>
        <a:off x="3571365" y="1414311"/>
        <a:ext cx="1506815" cy="882133"/>
      </dsp:txXfrm>
    </dsp:sp>
    <dsp:sp modelId="{5FC877E3-34AA-4E11-A699-13E713C78321}">
      <dsp:nvSpPr>
        <dsp:cNvPr id="0" name=""/>
        <dsp:cNvSpPr/>
      </dsp:nvSpPr>
      <dsp:spPr>
        <a:xfrm rot="5400000">
          <a:off x="4213557" y="2346374"/>
          <a:ext cx="22243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400" kern="1200"/>
        </a:p>
      </dsp:txBody>
      <dsp:txXfrm>
        <a:off x="4246922" y="2390470"/>
        <a:ext cx="155702" cy="232382"/>
      </dsp:txXfrm>
    </dsp:sp>
    <dsp:sp modelId="{648F3D2A-4443-4C89-A98A-1FFB1C284A09}">
      <dsp:nvSpPr>
        <dsp:cNvPr id="0" name=""/>
        <dsp:cNvSpPr/>
      </dsp:nvSpPr>
      <dsp:spPr>
        <a:xfrm>
          <a:off x="3543921" y="2743572"/>
          <a:ext cx="1561703" cy="9370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/>
            <a:t>Leren</a:t>
          </a:r>
        </a:p>
      </dsp:txBody>
      <dsp:txXfrm>
        <a:off x="3571365" y="2771016"/>
        <a:ext cx="1506815" cy="882133"/>
      </dsp:txXfrm>
    </dsp:sp>
    <dsp:sp modelId="{862695E5-25E7-440E-8EC1-22D076AB7BCC}">
      <dsp:nvSpPr>
        <dsp:cNvPr id="0" name=""/>
        <dsp:cNvSpPr/>
      </dsp:nvSpPr>
      <dsp:spPr>
        <a:xfrm rot="5472767">
          <a:off x="4186445" y="3726580"/>
          <a:ext cx="246672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400" kern="1200"/>
        </a:p>
      </dsp:txBody>
      <dsp:txXfrm rot="10800000">
        <a:off x="4224229" y="3767047"/>
        <a:ext cx="172670" cy="232382"/>
      </dsp:txXfrm>
    </dsp:sp>
    <dsp:sp modelId="{91773FEF-9106-436F-A168-2603899EA14B}">
      <dsp:nvSpPr>
        <dsp:cNvPr id="0" name=""/>
        <dsp:cNvSpPr/>
      </dsp:nvSpPr>
      <dsp:spPr>
        <a:xfrm>
          <a:off x="3514233" y="4145909"/>
          <a:ext cx="1561703" cy="9370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/>
            <a:t>Voorspellen</a:t>
          </a:r>
        </a:p>
      </dsp:txBody>
      <dsp:txXfrm>
        <a:off x="3541677" y="4173353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8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8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0959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66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5123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72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49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5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0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4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1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5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4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2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16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9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6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87533-DCE3-4B7F-85F2-16197F3B22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Workshop </a:t>
            </a:r>
            <a:r>
              <a:rPr lang="nl-NL" dirty="0" err="1"/>
              <a:t>Neural</a:t>
            </a:r>
            <a:r>
              <a:rPr lang="nl-NL" dirty="0"/>
              <a:t> Networks</a:t>
            </a:r>
            <a:endParaRPr lang="en-US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3B43DBB-B5C8-42FB-9C1B-2CDB1768E9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Öteken</a:t>
            </a:r>
            <a:r>
              <a:rPr lang="nl-NL" dirty="0"/>
              <a:t> Pekince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72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66BF9EE-F7AC-4FA5-AC7E-001B3A642F7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312DBA5-56D8-42B2-BA94-28168C2A670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996130F-9AB5-4DE9-8574-3AF891C5C1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A692209D-B607-46C3-8560-07AF722916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age result for neural network">
            <a:extLst>
              <a:ext uri="{FF2B5EF4-FFF2-40B4-BE49-F238E27FC236}">
                <a16:creationId xmlns:a16="http://schemas.microsoft.com/office/drawing/2014/main" id="{1AE6077F-DFDB-4DB8-BFEB-5C53260B0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465" y="1699753"/>
            <a:ext cx="5640502" cy="430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94874638-CF15-4908-BC4B-4908744D0BA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11A6BC-30A2-4E86-9513-D71D3F7E6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Variabelen Definieren</a:t>
            </a:r>
          </a:p>
        </p:txBody>
      </p:sp>
    </p:spTree>
    <p:extLst>
      <p:ext uri="{BB962C8B-B14F-4D97-AF65-F5344CB8AC3E}">
        <p14:creationId xmlns:p14="http://schemas.microsoft.com/office/powerpoint/2010/main" val="3624931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66BF9EE-F7AC-4FA5-AC7E-001B3A642F7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312DBA5-56D8-42B2-BA94-28168C2A670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996130F-9AB5-4DE9-8574-3AF891C5C1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A692209D-B607-46C3-8560-07AF722916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4874638-CF15-4908-BC4B-4908744D0BA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BFF385-043C-4F12-9AD2-D376F1DD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Leren</a:t>
            </a:r>
          </a:p>
        </p:txBody>
      </p:sp>
      <p:pic>
        <p:nvPicPr>
          <p:cNvPr id="64" name="Picture 4" descr="Image result for neural network adaline">
            <a:extLst>
              <a:ext uri="{FF2B5EF4-FFF2-40B4-BE49-F238E27FC236}">
                <a16:creationId xmlns:a16="http://schemas.microsoft.com/office/drawing/2014/main" id="{08BF364E-C72E-42ED-A41E-0F4708E09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054" y="293727"/>
            <a:ext cx="28575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773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66BF9EE-F7AC-4FA5-AC7E-001B3A642F7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312DBA5-56D8-42B2-BA94-28168C2A670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996130F-9AB5-4DE9-8574-3AF891C5C1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A692209D-B607-46C3-8560-07AF722916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4874638-CF15-4908-BC4B-4908744D0BA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BFF385-043C-4F12-9AD2-D376F1DD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Leren</a:t>
            </a:r>
          </a:p>
        </p:txBody>
      </p:sp>
      <p:pic>
        <p:nvPicPr>
          <p:cNvPr id="6148" name="Picture 4" descr="Image result for neural network adaline">
            <a:extLst>
              <a:ext uri="{FF2B5EF4-FFF2-40B4-BE49-F238E27FC236}">
                <a16:creationId xmlns:a16="http://schemas.microsoft.com/office/drawing/2014/main" id="{5FD3A2B9-AE96-4392-A32B-A73E56063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138" y="304101"/>
            <a:ext cx="28575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19180E0D-8DC6-460B-953E-44092C7FFD92}"/>
              </a:ext>
            </a:extLst>
          </p:cNvPr>
          <p:cNvSpPr txBox="1"/>
          <p:nvPr/>
        </p:nvSpPr>
        <p:spPr>
          <a:xfrm>
            <a:off x="8514515" y="526408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Studietijd</a:t>
            </a:r>
            <a:endParaRPr lang="en-US" sz="1400" dirty="0"/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D6171F4E-FA9D-4BFD-9AA3-5FA57B465325}"/>
              </a:ext>
            </a:extLst>
          </p:cNvPr>
          <p:cNvSpPr txBox="1"/>
          <p:nvPr/>
        </p:nvSpPr>
        <p:spPr>
          <a:xfrm>
            <a:off x="8514515" y="1228699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Gametijd</a:t>
            </a:r>
            <a:endParaRPr lang="en-US" sz="1400" dirty="0"/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8F3879A9-4439-4593-845E-390E83C125A2}"/>
              </a:ext>
            </a:extLst>
          </p:cNvPr>
          <p:cNvSpPr txBox="1"/>
          <p:nvPr/>
        </p:nvSpPr>
        <p:spPr>
          <a:xfrm>
            <a:off x="8473448" y="1852850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Intelligentie</a:t>
            </a:r>
            <a:endParaRPr lang="en-US" sz="1400" dirty="0"/>
          </a:p>
        </p:txBody>
      </p:sp>
      <p:pic>
        <p:nvPicPr>
          <p:cNvPr id="64" name="Picture 4" descr="Image result for neural network adaline">
            <a:extLst>
              <a:ext uri="{FF2B5EF4-FFF2-40B4-BE49-F238E27FC236}">
                <a16:creationId xmlns:a16="http://schemas.microsoft.com/office/drawing/2014/main" id="{08BF364E-C72E-42ED-A41E-0F4708E09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054" y="293727"/>
            <a:ext cx="28575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089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66BF9EE-F7AC-4FA5-AC7E-001B3A642F7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312DBA5-56D8-42B2-BA94-28168C2A670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996130F-9AB5-4DE9-8574-3AF891C5C1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A692209D-B607-46C3-8560-07AF722916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4874638-CF15-4908-BC4B-4908744D0BA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BFF385-043C-4F12-9AD2-D376F1DD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Leren</a:t>
            </a:r>
          </a:p>
        </p:txBody>
      </p:sp>
      <p:pic>
        <p:nvPicPr>
          <p:cNvPr id="6148" name="Picture 4" descr="Image result for neural network adaline">
            <a:extLst>
              <a:ext uri="{FF2B5EF4-FFF2-40B4-BE49-F238E27FC236}">
                <a16:creationId xmlns:a16="http://schemas.microsoft.com/office/drawing/2014/main" id="{5FD3A2B9-AE96-4392-A32B-A73E56063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138" y="304101"/>
            <a:ext cx="28575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19180E0D-8DC6-460B-953E-44092C7FFD92}"/>
              </a:ext>
            </a:extLst>
          </p:cNvPr>
          <p:cNvSpPr txBox="1"/>
          <p:nvPr/>
        </p:nvSpPr>
        <p:spPr>
          <a:xfrm>
            <a:off x="8514515" y="526408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Studietijd</a:t>
            </a:r>
            <a:endParaRPr lang="en-US" sz="1400" dirty="0"/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D6171F4E-FA9D-4BFD-9AA3-5FA57B465325}"/>
              </a:ext>
            </a:extLst>
          </p:cNvPr>
          <p:cNvSpPr txBox="1"/>
          <p:nvPr/>
        </p:nvSpPr>
        <p:spPr>
          <a:xfrm>
            <a:off x="8514515" y="1228699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Gametijd</a:t>
            </a:r>
            <a:endParaRPr lang="en-US" sz="1400" dirty="0"/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8F3879A9-4439-4593-845E-390E83C125A2}"/>
              </a:ext>
            </a:extLst>
          </p:cNvPr>
          <p:cNvSpPr txBox="1"/>
          <p:nvPr/>
        </p:nvSpPr>
        <p:spPr>
          <a:xfrm>
            <a:off x="8473448" y="1852850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Intelligentie</a:t>
            </a:r>
            <a:endParaRPr lang="en-US" sz="1400" dirty="0"/>
          </a:p>
        </p:txBody>
      </p:sp>
      <p:pic>
        <p:nvPicPr>
          <p:cNvPr id="40" name="Picture 4" descr="Image result for neural network adaline">
            <a:extLst>
              <a:ext uri="{FF2B5EF4-FFF2-40B4-BE49-F238E27FC236}">
                <a16:creationId xmlns:a16="http://schemas.microsoft.com/office/drawing/2014/main" id="{16D29C6F-B194-44BB-A88A-E61D771B2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558" y="2475031"/>
            <a:ext cx="28575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kstvak 40">
            <a:extLst>
              <a:ext uri="{FF2B5EF4-FFF2-40B4-BE49-F238E27FC236}">
                <a16:creationId xmlns:a16="http://schemas.microsoft.com/office/drawing/2014/main" id="{CD8D4586-F6B2-4B3D-ADE6-16CDF542E6D4}"/>
              </a:ext>
            </a:extLst>
          </p:cNvPr>
          <p:cNvSpPr txBox="1"/>
          <p:nvPr/>
        </p:nvSpPr>
        <p:spPr>
          <a:xfrm>
            <a:off x="5351395" y="2667515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Studietijd</a:t>
            </a:r>
            <a:endParaRPr lang="en-US" sz="1400" dirty="0"/>
          </a:p>
        </p:txBody>
      </p:sp>
      <p:sp>
        <p:nvSpPr>
          <p:cNvPr id="42" name="Tekstvak 41">
            <a:extLst>
              <a:ext uri="{FF2B5EF4-FFF2-40B4-BE49-F238E27FC236}">
                <a16:creationId xmlns:a16="http://schemas.microsoft.com/office/drawing/2014/main" id="{6F233B96-236E-4A05-A4B4-C94E1A4ED374}"/>
              </a:ext>
            </a:extLst>
          </p:cNvPr>
          <p:cNvSpPr txBox="1"/>
          <p:nvPr/>
        </p:nvSpPr>
        <p:spPr>
          <a:xfrm>
            <a:off x="5351395" y="3369806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Gametijd</a:t>
            </a:r>
            <a:endParaRPr lang="en-US" sz="1400" dirty="0"/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95E60782-888E-44E3-A2C2-670FB2D2E4FE}"/>
              </a:ext>
            </a:extLst>
          </p:cNvPr>
          <p:cNvSpPr txBox="1"/>
          <p:nvPr/>
        </p:nvSpPr>
        <p:spPr>
          <a:xfrm>
            <a:off x="5310328" y="3993957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Intelligentie</a:t>
            </a:r>
            <a:endParaRPr lang="en-US" sz="1400" dirty="0"/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18821D70-D53E-4414-B4FB-8DBDACE445F2}"/>
              </a:ext>
            </a:extLst>
          </p:cNvPr>
          <p:cNvSpPr txBox="1"/>
          <p:nvPr/>
        </p:nvSpPr>
        <p:spPr>
          <a:xfrm>
            <a:off x="6741575" y="282140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0.1</a:t>
            </a:r>
            <a:endParaRPr lang="en-US" sz="1400" dirty="0"/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F80B845C-3348-4417-80AC-C21C5D7FF3D9}"/>
              </a:ext>
            </a:extLst>
          </p:cNvPr>
          <p:cNvSpPr txBox="1"/>
          <p:nvPr/>
        </p:nvSpPr>
        <p:spPr>
          <a:xfrm>
            <a:off x="6623271" y="312918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0.3</a:t>
            </a:r>
            <a:endParaRPr lang="en-US" sz="1400" dirty="0"/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C0F9C56B-39D4-430B-B223-F540A37A9D81}"/>
              </a:ext>
            </a:extLst>
          </p:cNvPr>
          <p:cNvSpPr txBox="1"/>
          <p:nvPr/>
        </p:nvSpPr>
        <p:spPr>
          <a:xfrm>
            <a:off x="6741575" y="359084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-0.3</a:t>
            </a:r>
            <a:endParaRPr lang="en-US" sz="1400" dirty="0"/>
          </a:p>
        </p:txBody>
      </p:sp>
      <p:pic>
        <p:nvPicPr>
          <p:cNvPr id="64" name="Picture 4" descr="Image result for neural network adaline">
            <a:extLst>
              <a:ext uri="{FF2B5EF4-FFF2-40B4-BE49-F238E27FC236}">
                <a16:creationId xmlns:a16="http://schemas.microsoft.com/office/drawing/2014/main" id="{08BF364E-C72E-42ED-A41E-0F4708E09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054" y="293727"/>
            <a:ext cx="28575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18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66BF9EE-F7AC-4FA5-AC7E-001B3A642F7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312DBA5-56D8-42B2-BA94-28168C2A670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996130F-9AB5-4DE9-8574-3AF891C5C1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A692209D-B607-46C3-8560-07AF722916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4874638-CF15-4908-BC4B-4908744D0BA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BFF385-043C-4F12-9AD2-D376F1DD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Leren</a:t>
            </a:r>
          </a:p>
        </p:txBody>
      </p:sp>
      <p:pic>
        <p:nvPicPr>
          <p:cNvPr id="6148" name="Picture 4" descr="Image result for neural network adaline">
            <a:extLst>
              <a:ext uri="{FF2B5EF4-FFF2-40B4-BE49-F238E27FC236}">
                <a16:creationId xmlns:a16="http://schemas.microsoft.com/office/drawing/2014/main" id="{5FD3A2B9-AE96-4392-A32B-A73E56063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138" y="304101"/>
            <a:ext cx="28575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19180E0D-8DC6-460B-953E-44092C7FFD92}"/>
              </a:ext>
            </a:extLst>
          </p:cNvPr>
          <p:cNvSpPr txBox="1"/>
          <p:nvPr/>
        </p:nvSpPr>
        <p:spPr>
          <a:xfrm>
            <a:off x="8514515" y="526408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Studietijd</a:t>
            </a:r>
            <a:endParaRPr lang="en-US" sz="1400" dirty="0"/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D6171F4E-FA9D-4BFD-9AA3-5FA57B465325}"/>
              </a:ext>
            </a:extLst>
          </p:cNvPr>
          <p:cNvSpPr txBox="1"/>
          <p:nvPr/>
        </p:nvSpPr>
        <p:spPr>
          <a:xfrm>
            <a:off x="8514515" y="1228699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Gametijd</a:t>
            </a:r>
            <a:endParaRPr lang="en-US" sz="1400" dirty="0"/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8F3879A9-4439-4593-845E-390E83C125A2}"/>
              </a:ext>
            </a:extLst>
          </p:cNvPr>
          <p:cNvSpPr txBox="1"/>
          <p:nvPr/>
        </p:nvSpPr>
        <p:spPr>
          <a:xfrm>
            <a:off x="8473448" y="1852850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Intelligentie</a:t>
            </a:r>
            <a:endParaRPr lang="en-US" sz="1400" dirty="0"/>
          </a:p>
        </p:txBody>
      </p:sp>
      <p:pic>
        <p:nvPicPr>
          <p:cNvPr id="40" name="Picture 4" descr="Image result for neural network adaline">
            <a:extLst>
              <a:ext uri="{FF2B5EF4-FFF2-40B4-BE49-F238E27FC236}">
                <a16:creationId xmlns:a16="http://schemas.microsoft.com/office/drawing/2014/main" id="{16D29C6F-B194-44BB-A88A-E61D771B2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558" y="2475031"/>
            <a:ext cx="28575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kstvak 40">
            <a:extLst>
              <a:ext uri="{FF2B5EF4-FFF2-40B4-BE49-F238E27FC236}">
                <a16:creationId xmlns:a16="http://schemas.microsoft.com/office/drawing/2014/main" id="{CD8D4586-F6B2-4B3D-ADE6-16CDF542E6D4}"/>
              </a:ext>
            </a:extLst>
          </p:cNvPr>
          <p:cNvSpPr txBox="1"/>
          <p:nvPr/>
        </p:nvSpPr>
        <p:spPr>
          <a:xfrm>
            <a:off x="5351395" y="2667515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Studietijd</a:t>
            </a:r>
            <a:endParaRPr lang="en-US" sz="1400" dirty="0"/>
          </a:p>
        </p:txBody>
      </p:sp>
      <p:sp>
        <p:nvSpPr>
          <p:cNvPr id="42" name="Tekstvak 41">
            <a:extLst>
              <a:ext uri="{FF2B5EF4-FFF2-40B4-BE49-F238E27FC236}">
                <a16:creationId xmlns:a16="http://schemas.microsoft.com/office/drawing/2014/main" id="{6F233B96-236E-4A05-A4B4-C94E1A4ED374}"/>
              </a:ext>
            </a:extLst>
          </p:cNvPr>
          <p:cNvSpPr txBox="1"/>
          <p:nvPr/>
        </p:nvSpPr>
        <p:spPr>
          <a:xfrm>
            <a:off x="5351395" y="3369806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Gametijd</a:t>
            </a:r>
            <a:endParaRPr lang="en-US" sz="1400" dirty="0"/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95E60782-888E-44E3-A2C2-670FB2D2E4FE}"/>
              </a:ext>
            </a:extLst>
          </p:cNvPr>
          <p:cNvSpPr txBox="1"/>
          <p:nvPr/>
        </p:nvSpPr>
        <p:spPr>
          <a:xfrm>
            <a:off x="5310328" y="3993957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Intelligentie</a:t>
            </a:r>
            <a:endParaRPr lang="en-US" sz="1400" dirty="0"/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18821D70-D53E-4414-B4FB-8DBDACE445F2}"/>
              </a:ext>
            </a:extLst>
          </p:cNvPr>
          <p:cNvSpPr txBox="1"/>
          <p:nvPr/>
        </p:nvSpPr>
        <p:spPr>
          <a:xfrm>
            <a:off x="6741575" y="282140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0.1</a:t>
            </a:r>
            <a:endParaRPr lang="en-US" sz="1400" dirty="0"/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F80B845C-3348-4417-80AC-C21C5D7FF3D9}"/>
              </a:ext>
            </a:extLst>
          </p:cNvPr>
          <p:cNvSpPr txBox="1"/>
          <p:nvPr/>
        </p:nvSpPr>
        <p:spPr>
          <a:xfrm>
            <a:off x="6623271" y="312918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0.3</a:t>
            </a:r>
            <a:endParaRPr lang="en-US" sz="1400" dirty="0"/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C0F9C56B-39D4-430B-B223-F540A37A9D81}"/>
              </a:ext>
            </a:extLst>
          </p:cNvPr>
          <p:cNvSpPr txBox="1"/>
          <p:nvPr/>
        </p:nvSpPr>
        <p:spPr>
          <a:xfrm>
            <a:off x="6741575" y="359084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-0.3</a:t>
            </a:r>
            <a:endParaRPr lang="en-US" sz="1400" dirty="0"/>
          </a:p>
        </p:txBody>
      </p:sp>
      <p:pic>
        <p:nvPicPr>
          <p:cNvPr id="64" name="Picture 4" descr="Image result for neural network adaline">
            <a:extLst>
              <a:ext uri="{FF2B5EF4-FFF2-40B4-BE49-F238E27FC236}">
                <a16:creationId xmlns:a16="http://schemas.microsoft.com/office/drawing/2014/main" id="{08BF364E-C72E-42ED-A41E-0F4708E09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054" y="293727"/>
            <a:ext cx="28575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4" descr="Image result for neural network adaline">
            <a:extLst>
              <a:ext uri="{FF2B5EF4-FFF2-40B4-BE49-F238E27FC236}">
                <a16:creationId xmlns:a16="http://schemas.microsoft.com/office/drawing/2014/main" id="{346A58C6-2BFA-4C47-A322-9CCF2BA58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138" y="2503507"/>
            <a:ext cx="28575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kstvak 99">
            <a:extLst>
              <a:ext uri="{FF2B5EF4-FFF2-40B4-BE49-F238E27FC236}">
                <a16:creationId xmlns:a16="http://schemas.microsoft.com/office/drawing/2014/main" id="{ED8D2D97-A6D9-46BC-813C-2C039DF59944}"/>
              </a:ext>
            </a:extLst>
          </p:cNvPr>
          <p:cNvSpPr txBox="1"/>
          <p:nvPr/>
        </p:nvSpPr>
        <p:spPr>
          <a:xfrm>
            <a:off x="8513429" y="2709682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Studietijd</a:t>
            </a:r>
            <a:endParaRPr lang="en-US" sz="1400" dirty="0"/>
          </a:p>
        </p:txBody>
      </p:sp>
      <p:sp>
        <p:nvSpPr>
          <p:cNvPr id="102" name="Tekstvak 101">
            <a:extLst>
              <a:ext uri="{FF2B5EF4-FFF2-40B4-BE49-F238E27FC236}">
                <a16:creationId xmlns:a16="http://schemas.microsoft.com/office/drawing/2014/main" id="{83C5C4FA-84D2-44CF-AADD-C7442380DD20}"/>
              </a:ext>
            </a:extLst>
          </p:cNvPr>
          <p:cNvSpPr txBox="1"/>
          <p:nvPr/>
        </p:nvSpPr>
        <p:spPr>
          <a:xfrm>
            <a:off x="8513429" y="3411973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Gametijd</a:t>
            </a:r>
            <a:endParaRPr lang="en-US" sz="1400" dirty="0"/>
          </a:p>
        </p:txBody>
      </p:sp>
      <p:sp>
        <p:nvSpPr>
          <p:cNvPr id="104" name="Tekstvak 103">
            <a:extLst>
              <a:ext uri="{FF2B5EF4-FFF2-40B4-BE49-F238E27FC236}">
                <a16:creationId xmlns:a16="http://schemas.microsoft.com/office/drawing/2014/main" id="{379DA6CC-1961-495D-B710-1C847BF8270F}"/>
              </a:ext>
            </a:extLst>
          </p:cNvPr>
          <p:cNvSpPr txBox="1"/>
          <p:nvPr/>
        </p:nvSpPr>
        <p:spPr>
          <a:xfrm>
            <a:off x="8472362" y="4036124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Intelligentie</a:t>
            </a:r>
            <a:endParaRPr lang="en-US" sz="1400" dirty="0"/>
          </a:p>
        </p:txBody>
      </p:sp>
      <p:sp>
        <p:nvSpPr>
          <p:cNvPr id="106" name="Tekstvak 105">
            <a:extLst>
              <a:ext uri="{FF2B5EF4-FFF2-40B4-BE49-F238E27FC236}">
                <a16:creationId xmlns:a16="http://schemas.microsoft.com/office/drawing/2014/main" id="{D5F8BA8E-C40F-44B9-891C-735D3CC2BBB9}"/>
              </a:ext>
            </a:extLst>
          </p:cNvPr>
          <p:cNvSpPr txBox="1"/>
          <p:nvPr/>
        </p:nvSpPr>
        <p:spPr>
          <a:xfrm>
            <a:off x="9904695" y="287970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0.1</a:t>
            </a:r>
            <a:endParaRPr lang="en-US" sz="1400" dirty="0"/>
          </a:p>
        </p:txBody>
      </p:sp>
      <p:sp>
        <p:nvSpPr>
          <p:cNvPr id="108" name="Tekstvak 107">
            <a:extLst>
              <a:ext uri="{FF2B5EF4-FFF2-40B4-BE49-F238E27FC236}">
                <a16:creationId xmlns:a16="http://schemas.microsoft.com/office/drawing/2014/main" id="{9A68E6C4-76D8-4E39-BE74-AB4D6A618DBC}"/>
              </a:ext>
            </a:extLst>
          </p:cNvPr>
          <p:cNvSpPr txBox="1"/>
          <p:nvPr/>
        </p:nvSpPr>
        <p:spPr>
          <a:xfrm>
            <a:off x="9786391" y="3187479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0.4</a:t>
            </a:r>
            <a:endParaRPr lang="en-US" sz="1400" dirty="0"/>
          </a:p>
        </p:txBody>
      </p:sp>
      <p:sp>
        <p:nvSpPr>
          <p:cNvPr id="109" name="Tekstvak 108">
            <a:extLst>
              <a:ext uri="{FF2B5EF4-FFF2-40B4-BE49-F238E27FC236}">
                <a16:creationId xmlns:a16="http://schemas.microsoft.com/office/drawing/2014/main" id="{7507A187-33A2-416F-AD59-40281050448E}"/>
              </a:ext>
            </a:extLst>
          </p:cNvPr>
          <p:cNvSpPr txBox="1"/>
          <p:nvPr/>
        </p:nvSpPr>
        <p:spPr>
          <a:xfrm>
            <a:off x="9904695" y="36491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-0.3</a:t>
            </a:r>
            <a:endParaRPr lang="en-US" sz="1400" dirty="0"/>
          </a:p>
        </p:txBody>
      </p:sp>
      <p:sp>
        <p:nvSpPr>
          <p:cNvPr id="110" name="Tekstvak 109">
            <a:extLst>
              <a:ext uri="{FF2B5EF4-FFF2-40B4-BE49-F238E27FC236}">
                <a16:creationId xmlns:a16="http://schemas.microsoft.com/office/drawing/2014/main" id="{FF45D4D3-413A-4DE9-B91C-2AA14B207589}"/>
              </a:ext>
            </a:extLst>
          </p:cNvPr>
          <p:cNvSpPr txBox="1"/>
          <p:nvPr/>
        </p:nvSpPr>
        <p:spPr>
          <a:xfrm>
            <a:off x="9499661" y="263659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5</a:t>
            </a:r>
            <a:endParaRPr lang="en-US" sz="1400" dirty="0"/>
          </a:p>
        </p:txBody>
      </p:sp>
      <p:sp>
        <p:nvSpPr>
          <p:cNvPr id="111" name="Tekstvak 110">
            <a:extLst>
              <a:ext uri="{FF2B5EF4-FFF2-40B4-BE49-F238E27FC236}">
                <a16:creationId xmlns:a16="http://schemas.microsoft.com/office/drawing/2014/main" id="{61F8BF7B-D5E2-4755-8323-AF100156A2FB}"/>
              </a:ext>
            </a:extLst>
          </p:cNvPr>
          <p:cNvSpPr txBox="1"/>
          <p:nvPr/>
        </p:nvSpPr>
        <p:spPr>
          <a:xfrm>
            <a:off x="9483292" y="32830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2</a:t>
            </a:r>
            <a:endParaRPr lang="en-US" sz="1400" dirty="0"/>
          </a:p>
        </p:txBody>
      </p:sp>
      <p:sp>
        <p:nvSpPr>
          <p:cNvPr id="112" name="Tekstvak 111">
            <a:extLst>
              <a:ext uri="{FF2B5EF4-FFF2-40B4-BE49-F238E27FC236}">
                <a16:creationId xmlns:a16="http://schemas.microsoft.com/office/drawing/2014/main" id="{97B9D4F8-3AF4-4AD3-B73E-DDF39820FFD7}"/>
              </a:ext>
            </a:extLst>
          </p:cNvPr>
          <p:cNvSpPr txBox="1"/>
          <p:nvPr/>
        </p:nvSpPr>
        <p:spPr>
          <a:xfrm>
            <a:off x="9483292" y="39092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4</a:t>
            </a:r>
            <a:endParaRPr lang="en-US" sz="1400" dirty="0"/>
          </a:p>
        </p:txBody>
      </p:sp>
      <p:sp>
        <p:nvSpPr>
          <p:cNvPr id="113" name="Tekstvak 112">
            <a:extLst>
              <a:ext uri="{FF2B5EF4-FFF2-40B4-BE49-F238E27FC236}">
                <a16:creationId xmlns:a16="http://schemas.microsoft.com/office/drawing/2014/main" id="{9429854A-7A26-47D4-9B35-F8F8E43E7101}"/>
              </a:ext>
            </a:extLst>
          </p:cNvPr>
          <p:cNvSpPr txBox="1"/>
          <p:nvPr/>
        </p:nvSpPr>
        <p:spPr>
          <a:xfrm>
            <a:off x="10329865" y="328306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0.1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0007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66BF9EE-F7AC-4FA5-AC7E-001B3A642F7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312DBA5-56D8-42B2-BA94-28168C2A670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996130F-9AB5-4DE9-8574-3AF891C5C1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A692209D-B607-46C3-8560-07AF722916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4874638-CF15-4908-BC4B-4908744D0BA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BFF385-043C-4F12-9AD2-D376F1DD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Leren</a:t>
            </a:r>
          </a:p>
        </p:txBody>
      </p:sp>
      <p:pic>
        <p:nvPicPr>
          <p:cNvPr id="6148" name="Picture 4" descr="Image result for neural network adaline">
            <a:extLst>
              <a:ext uri="{FF2B5EF4-FFF2-40B4-BE49-F238E27FC236}">
                <a16:creationId xmlns:a16="http://schemas.microsoft.com/office/drawing/2014/main" id="{5FD3A2B9-AE96-4392-A32B-A73E56063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138" y="304101"/>
            <a:ext cx="28575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19180E0D-8DC6-460B-953E-44092C7FFD92}"/>
              </a:ext>
            </a:extLst>
          </p:cNvPr>
          <p:cNvSpPr txBox="1"/>
          <p:nvPr/>
        </p:nvSpPr>
        <p:spPr>
          <a:xfrm>
            <a:off x="8514515" y="526408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Studietijd</a:t>
            </a:r>
            <a:endParaRPr lang="en-US" sz="1400" dirty="0"/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D6171F4E-FA9D-4BFD-9AA3-5FA57B465325}"/>
              </a:ext>
            </a:extLst>
          </p:cNvPr>
          <p:cNvSpPr txBox="1"/>
          <p:nvPr/>
        </p:nvSpPr>
        <p:spPr>
          <a:xfrm>
            <a:off x="8514515" y="1228699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Gametijd</a:t>
            </a:r>
            <a:endParaRPr lang="en-US" sz="1400" dirty="0"/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8F3879A9-4439-4593-845E-390E83C125A2}"/>
              </a:ext>
            </a:extLst>
          </p:cNvPr>
          <p:cNvSpPr txBox="1"/>
          <p:nvPr/>
        </p:nvSpPr>
        <p:spPr>
          <a:xfrm>
            <a:off x="8473448" y="1852850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Intelligentie</a:t>
            </a:r>
            <a:endParaRPr lang="en-US" sz="1400" dirty="0"/>
          </a:p>
        </p:txBody>
      </p:sp>
      <p:pic>
        <p:nvPicPr>
          <p:cNvPr id="40" name="Picture 4" descr="Image result for neural network adaline">
            <a:extLst>
              <a:ext uri="{FF2B5EF4-FFF2-40B4-BE49-F238E27FC236}">
                <a16:creationId xmlns:a16="http://schemas.microsoft.com/office/drawing/2014/main" id="{16D29C6F-B194-44BB-A88A-E61D771B2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558" y="2475031"/>
            <a:ext cx="28575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kstvak 40">
            <a:extLst>
              <a:ext uri="{FF2B5EF4-FFF2-40B4-BE49-F238E27FC236}">
                <a16:creationId xmlns:a16="http://schemas.microsoft.com/office/drawing/2014/main" id="{CD8D4586-F6B2-4B3D-ADE6-16CDF542E6D4}"/>
              </a:ext>
            </a:extLst>
          </p:cNvPr>
          <p:cNvSpPr txBox="1"/>
          <p:nvPr/>
        </p:nvSpPr>
        <p:spPr>
          <a:xfrm>
            <a:off x="5351395" y="2667515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Studietijd</a:t>
            </a:r>
            <a:endParaRPr lang="en-US" sz="1400" dirty="0"/>
          </a:p>
        </p:txBody>
      </p:sp>
      <p:sp>
        <p:nvSpPr>
          <p:cNvPr id="42" name="Tekstvak 41">
            <a:extLst>
              <a:ext uri="{FF2B5EF4-FFF2-40B4-BE49-F238E27FC236}">
                <a16:creationId xmlns:a16="http://schemas.microsoft.com/office/drawing/2014/main" id="{6F233B96-236E-4A05-A4B4-C94E1A4ED374}"/>
              </a:ext>
            </a:extLst>
          </p:cNvPr>
          <p:cNvSpPr txBox="1"/>
          <p:nvPr/>
        </p:nvSpPr>
        <p:spPr>
          <a:xfrm>
            <a:off x="5351395" y="3369806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Gametijd</a:t>
            </a:r>
            <a:endParaRPr lang="en-US" sz="1400" dirty="0"/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95E60782-888E-44E3-A2C2-670FB2D2E4FE}"/>
              </a:ext>
            </a:extLst>
          </p:cNvPr>
          <p:cNvSpPr txBox="1"/>
          <p:nvPr/>
        </p:nvSpPr>
        <p:spPr>
          <a:xfrm>
            <a:off x="5310328" y="3993957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Intelligentie</a:t>
            </a:r>
            <a:endParaRPr lang="en-US" sz="1400" dirty="0"/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18821D70-D53E-4414-B4FB-8DBDACE445F2}"/>
              </a:ext>
            </a:extLst>
          </p:cNvPr>
          <p:cNvSpPr txBox="1"/>
          <p:nvPr/>
        </p:nvSpPr>
        <p:spPr>
          <a:xfrm>
            <a:off x="6741575" y="282140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0.1</a:t>
            </a:r>
            <a:endParaRPr lang="en-US" sz="1400" dirty="0"/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F80B845C-3348-4417-80AC-C21C5D7FF3D9}"/>
              </a:ext>
            </a:extLst>
          </p:cNvPr>
          <p:cNvSpPr txBox="1"/>
          <p:nvPr/>
        </p:nvSpPr>
        <p:spPr>
          <a:xfrm>
            <a:off x="6623271" y="312918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0.3</a:t>
            </a:r>
            <a:endParaRPr lang="en-US" sz="1400" dirty="0"/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C0F9C56B-39D4-430B-B223-F540A37A9D81}"/>
              </a:ext>
            </a:extLst>
          </p:cNvPr>
          <p:cNvSpPr txBox="1"/>
          <p:nvPr/>
        </p:nvSpPr>
        <p:spPr>
          <a:xfrm>
            <a:off x="6741575" y="359084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-0.3</a:t>
            </a:r>
            <a:endParaRPr lang="en-US" sz="1400" dirty="0"/>
          </a:p>
        </p:txBody>
      </p:sp>
      <p:pic>
        <p:nvPicPr>
          <p:cNvPr id="64" name="Picture 4" descr="Image result for neural network adaline">
            <a:extLst>
              <a:ext uri="{FF2B5EF4-FFF2-40B4-BE49-F238E27FC236}">
                <a16:creationId xmlns:a16="http://schemas.microsoft.com/office/drawing/2014/main" id="{08BF364E-C72E-42ED-A41E-0F4708E09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054" y="293727"/>
            <a:ext cx="28575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4" descr="Image result for neural network adaline">
            <a:extLst>
              <a:ext uri="{FF2B5EF4-FFF2-40B4-BE49-F238E27FC236}">
                <a16:creationId xmlns:a16="http://schemas.microsoft.com/office/drawing/2014/main" id="{346A58C6-2BFA-4C47-A322-9CCF2BA58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052" y="2500830"/>
            <a:ext cx="28575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kstvak 99">
            <a:extLst>
              <a:ext uri="{FF2B5EF4-FFF2-40B4-BE49-F238E27FC236}">
                <a16:creationId xmlns:a16="http://schemas.microsoft.com/office/drawing/2014/main" id="{ED8D2D97-A6D9-46BC-813C-2C039DF59944}"/>
              </a:ext>
            </a:extLst>
          </p:cNvPr>
          <p:cNvSpPr txBox="1"/>
          <p:nvPr/>
        </p:nvSpPr>
        <p:spPr>
          <a:xfrm>
            <a:off x="8513429" y="2723137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Studietijd</a:t>
            </a:r>
            <a:endParaRPr lang="en-US" sz="1400" dirty="0"/>
          </a:p>
        </p:txBody>
      </p:sp>
      <p:sp>
        <p:nvSpPr>
          <p:cNvPr id="102" name="Tekstvak 101">
            <a:extLst>
              <a:ext uri="{FF2B5EF4-FFF2-40B4-BE49-F238E27FC236}">
                <a16:creationId xmlns:a16="http://schemas.microsoft.com/office/drawing/2014/main" id="{83C5C4FA-84D2-44CF-AADD-C7442380DD20}"/>
              </a:ext>
            </a:extLst>
          </p:cNvPr>
          <p:cNvSpPr txBox="1"/>
          <p:nvPr/>
        </p:nvSpPr>
        <p:spPr>
          <a:xfrm>
            <a:off x="8513429" y="3425428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Gametijd</a:t>
            </a:r>
            <a:endParaRPr lang="en-US" sz="1400" dirty="0"/>
          </a:p>
        </p:txBody>
      </p:sp>
      <p:sp>
        <p:nvSpPr>
          <p:cNvPr id="104" name="Tekstvak 103">
            <a:extLst>
              <a:ext uri="{FF2B5EF4-FFF2-40B4-BE49-F238E27FC236}">
                <a16:creationId xmlns:a16="http://schemas.microsoft.com/office/drawing/2014/main" id="{379DA6CC-1961-495D-B710-1C847BF8270F}"/>
              </a:ext>
            </a:extLst>
          </p:cNvPr>
          <p:cNvSpPr txBox="1"/>
          <p:nvPr/>
        </p:nvSpPr>
        <p:spPr>
          <a:xfrm>
            <a:off x="8472362" y="4049579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Intelligentie</a:t>
            </a:r>
            <a:endParaRPr lang="en-US" sz="1400" dirty="0"/>
          </a:p>
        </p:txBody>
      </p:sp>
      <p:sp>
        <p:nvSpPr>
          <p:cNvPr id="106" name="Tekstvak 105">
            <a:extLst>
              <a:ext uri="{FF2B5EF4-FFF2-40B4-BE49-F238E27FC236}">
                <a16:creationId xmlns:a16="http://schemas.microsoft.com/office/drawing/2014/main" id="{D5F8BA8E-C40F-44B9-891C-735D3CC2BBB9}"/>
              </a:ext>
            </a:extLst>
          </p:cNvPr>
          <p:cNvSpPr txBox="1"/>
          <p:nvPr/>
        </p:nvSpPr>
        <p:spPr>
          <a:xfrm>
            <a:off x="9903609" y="287702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0.1</a:t>
            </a:r>
            <a:endParaRPr lang="en-US" sz="1400" dirty="0"/>
          </a:p>
        </p:txBody>
      </p:sp>
      <p:sp>
        <p:nvSpPr>
          <p:cNvPr id="108" name="Tekstvak 107">
            <a:extLst>
              <a:ext uri="{FF2B5EF4-FFF2-40B4-BE49-F238E27FC236}">
                <a16:creationId xmlns:a16="http://schemas.microsoft.com/office/drawing/2014/main" id="{9A68E6C4-76D8-4E39-BE74-AB4D6A618DBC}"/>
              </a:ext>
            </a:extLst>
          </p:cNvPr>
          <p:cNvSpPr txBox="1"/>
          <p:nvPr/>
        </p:nvSpPr>
        <p:spPr>
          <a:xfrm>
            <a:off x="9785305" y="318480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0.4</a:t>
            </a:r>
            <a:endParaRPr lang="en-US" sz="1400" dirty="0"/>
          </a:p>
        </p:txBody>
      </p:sp>
      <p:sp>
        <p:nvSpPr>
          <p:cNvPr id="109" name="Tekstvak 108">
            <a:extLst>
              <a:ext uri="{FF2B5EF4-FFF2-40B4-BE49-F238E27FC236}">
                <a16:creationId xmlns:a16="http://schemas.microsoft.com/office/drawing/2014/main" id="{7507A187-33A2-416F-AD59-40281050448E}"/>
              </a:ext>
            </a:extLst>
          </p:cNvPr>
          <p:cNvSpPr txBox="1"/>
          <p:nvPr/>
        </p:nvSpPr>
        <p:spPr>
          <a:xfrm>
            <a:off x="9903609" y="364646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-0.3</a:t>
            </a:r>
            <a:endParaRPr lang="en-US" sz="1400" dirty="0"/>
          </a:p>
        </p:txBody>
      </p:sp>
      <p:sp>
        <p:nvSpPr>
          <p:cNvPr id="110" name="Tekstvak 109">
            <a:extLst>
              <a:ext uri="{FF2B5EF4-FFF2-40B4-BE49-F238E27FC236}">
                <a16:creationId xmlns:a16="http://schemas.microsoft.com/office/drawing/2014/main" id="{FF45D4D3-413A-4DE9-B91C-2AA14B207589}"/>
              </a:ext>
            </a:extLst>
          </p:cNvPr>
          <p:cNvSpPr txBox="1"/>
          <p:nvPr/>
        </p:nvSpPr>
        <p:spPr>
          <a:xfrm>
            <a:off x="9498575" y="26339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5</a:t>
            </a:r>
            <a:endParaRPr lang="en-US" sz="1400" dirty="0"/>
          </a:p>
        </p:txBody>
      </p:sp>
      <p:sp>
        <p:nvSpPr>
          <p:cNvPr id="111" name="Tekstvak 110">
            <a:extLst>
              <a:ext uri="{FF2B5EF4-FFF2-40B4-BE49-F238E27FC236}">
                <a16:creationId xmlns:a16="http://schemas.microsoft.com/office/drawing/2014/main" id="{61F8BF7B-D5E2-4755-8323-AF100156A2FB}"/>
              </a:ext>
            </a:extLst>
          </p:cNvPr>
          <p:cNvSpPr txBox="1"/>
          <p:nvPr/>
        </p:nvSpPr>
        <p:spPr>
          <a:xfrm>
            <a:off x="9482206" y="32803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2</a:t>
            </a:r>
            <a:endParaRPr lang="en-US" sz="1400" dirty="0"/>
          </a:p>
        </p:txBody>
      </p:sp>
      <p:sp>
        <p:nvSpPr>
          <p:cNvPr id="112" name="Tekstvak 111">
            <a:extLst>
              <a:ext uri="{FF2B5EF4-FFF2-40B4-BE49-F238E27FC236}">
                <a16:creationId xmlns:a16="http://schemas.microsoft.com/office/drawing/2014/main" id="{97B9D4F8-3AF4-4AD3-B73E-DDF39820FFD7}"/>
              </a:ext>
            </a:extLst>
          </p:cNvPr>
          <p:cNvSpPr txBox="1"/>
          <p:nvPr/>
        </p:nvSpPr>
        <p:spPr>
          <a:xfrm>
            <a:off x="9482206" y="3906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4</a:t>
            </a:r>
            <a:endParaRPr lang="en-US" sz="1400" dirty="0"/>
          </a:p>
        </p:txBody>
      </p:sp>
      <p:sp>
        <p:nvSpPr>
          <p:cNvPr id="113" name="Tekstvak 112">
            <a:extLst>
              <a:ext uri="{FF2B5EF4-FFF2-40B4-BE49-F238E27FC236}">
                <a16:creationId xmlns:a16="http://schemas.microsoft.com/office/drawing/2014/main" id="{9429854A-7A26-47D4-9B35-F8F8E43E7101}"/>
              </a:ext>
            </a:extLst>
          </p:cNvPr>
          <p:cNvSpPr txBox="1"/>
          <p:nvPr/>
        </p:nvSpPr>
        <p:spPr>
          <a:xfrm>
            <a:off x="10328779" y="328039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0.1</a:t>
            </a:r>
            <a:endParaRPr lang="en-US" sz="1400" dirty="0"/>
          </a:p>
        </p:txBody>
      </p:sp>
      <p:pic>
        <p:nvPicPr>
          <p:cNvPr id="115" name="Picture 4" descr="Image result for neural network adaline">
            <a:extLst>
              <a:ext uri="{FF2B5EF4-FFF2-40B4-BE49-F238E27FC236}">
                <a16:creationId xmlns:a16="http://schemas.microsoft.com/office/drawing/2014/main" id="{51670C5E-BC58-418A-908A-30B8AE914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054" y="4579615"/>
            <a:ext cx="28575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kstvak 115">
            <a:extLst>
              <a:ext uri="{FF2B5EF4-FFF2-40B4-BE49-F238E27FC236}">
                <a16:creationId xmlns:a16="http://schemas.microsoft.com/office/drawing/2014/main" id="{64F01317-CC27-4F5A-B41C-33ED8AC001D2}"/>
              </a:ext>
            </a:extLst>
          </p:cNvPr>
          <p:cNvSpPr txBox="1"/>
          <p:nvPr/>
        </p:nvSpPr>
        <p:spPr>
          <a:xfrm>
            <a:off x="5336431" y="4801922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Studietijd</a:t>
            </a:r>
            <a:endParaRPr lang="en-US" sz="1400" dirty="0"/>
          </a:p>
        </p:txBody>
      </p:sp>
      <p:sp>
        <p:nvSpPr>
          <p:cNvPr id="117" name="Tekstvak 116">
            <a:extLst>
              <a:ext uri="{FF2B5EF4-FFF2-40B4-BE49-F238E27FC236}">
                <a16:creationId xmlns:a16="http://schemas.microsoft.com/office/drawing/2014/main" id="{72BC94AE-B1A2-4450-A8C5-A42690C458EF}"/>
              </a:ext>
            </a:extLst>
          </p:cNvPr>
          <p:cNvSpPr txBox="1"/>
          <p:nvPr/>
        </p:nvSpPr>
        <p:spPr>
          <a:xfrm>
            <a:off x="5336431" y="5504213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Gametijd</a:t>
            </a:r>
            <a:endParaRPr lang="en-US" sz="1400" dirty="0"/>
          </a:p>
        </p:txBody>
      </p:sp>
      <p:sp>
        <p:nvSpPr>
          <p:cNvPr id="118" name="Tekstvak 117">
            <a:extLst>
              <a:ext uri="{FF2B5EF4-FFF2-40B4-BE49-F238E27FC236}">
                <a16:creationId xmlns:a16="http://schemas.microsoft.com/office/drawing/2014/main" id="{30A42CE1-5952-4EA0-BC83-BD9F2A24D57E}"/>
              </a:ext>
            </a:extLst>
          </p:cNvPr>
          <p:cNvSpPr txBox="1"/>
          <p:nvPr/>
        </p:nvSpPr>
        <p:spPr>
          <a:xfrm>
            <a:off x="5295364" y="6128364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Intelligentie</a:t>
            </a:r>
            <a:endParaRPr lang="en-US" sz="1400" dirty="0"/>
          </a:p>
        </p:txBody>
      </p:sp>
      <p:sp>
        <p:nvSpPr>
          <p:cNvPr id="119" name="Tekstvak 118">
            <a:extLst>
              <a:ext uri="{FF2B5EF4-FFF2-40B4-BE49-F238E27FC236}">
                <a16:creationId xmlns:a16="http://schemas.microsoft.com/office/drawing/2014/main" id="{8876D22F-CD5A-4C78-A549-700EDD89E182}"/>
              </a:ext>
            </a:extLst>
          </p:cNvPr>
          <p:cNvSpPr txBox="1"/>
          <p:nvPr/>
        </p:nvSpPr>
        <p:spPr>
          <a:xfrm>
            <a:off x="6726611" y="495581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0.1</a:t>
            </a:r>
            <a:endParaRPr lang="en-US" sz="1400" dirty="0"/>
          </a:p>
        </p:txBody>
      </p:sp>
      <p:sp>
        <p:nvSpPr>
          <p:cNvPr id="120" name="Tekstvak 119">
            <a:extLst>
              <a:ext uri="{FF2B5EF4-FFF2-40B4-BE49-F238E27FC236}">
                <a16:creationId xmlns:a16="http://schemas.microsoft.com/office/drawing/2014/main" id="{2C37471C-1D38-434D-A182-F831BA1302CB}"/>
              </a:ext>
            </a:extLst>
          </p:cNvPr>
          <p:cNvSpPr txBox="1"/>
          <p:nvPr/>
        </p:nvSpPr>
        <p:spPr>
          <a:xfrm>
            <a:off x="6608307" y="526358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0.4</a:t>
            </a:r>
            <a:endParaRPr lang="en-US" sz="1400" dirty="0"/>
          </a:p>
        </p:txBody>
      </p:sp>
      <p:sp>
        <p:nvSpPr>
          <p:cNvPr id="121" name="Tekstvak 120">
            <a:extLst>
              <a:ext uri="{FF2B5EF4-FFF2-40B4-BE49-F238E27FC236}">
                <a16:creationId xmlns:a16="http://schemas.microsoft.com/office/drawing/2014/main" id="{45ECFA4C-CB07-47FB-97C6-29B83CDD5D29}"/>
              </a:ext>
            </a:extLst>
          </p:cNvPr>
          <p:cNvSpPr txBox="1"/>
          <p:nvPr/>
        </p:nvSpPr>
        <p:spPr>
          <a:xfrm>
            <a:off x="6726611" y="572525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-0.3</a:t>
            </a:r>
            <a:endParaRPr lang="en-US" sz="1400" dirty="0"/>
          </a:p>
        </p:txBody>
      </p:sp>
      <p:sp>
        <p:nvSpPr>
          <p:cNvPr id="122" name="Tekstvak 121">
            <a:extLst>
              <a:ext uri="{FF2B5EF4-FFF2-40B4-BE49-F238E27FC236}">
                <a16:creationId xmlns:a16="http://schemas.microsoft.com/office/drawing/2014/main" id="{84C69E60-57C9-4D9E-A9B6-E4D9AF3A6FC2}"/>
              </a:ext>
            </a:extLst>
          </p:cNvPr>
          <p:cNvSpPr txBox="1"/>
          <p:nvPr/>
        </p:nvSpPr>
        <p:spPr>
          <a:xfrm>
            <a:off x="6321577" y="47126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5</a:t>
            </a:r>
            <a:endParaRPr lang="en-US" sz="1400" dirty="0"/>
          </a:p>
        </p:txBody>
      </p:sp>
      <p:sp>
        <p:nvSpPr>
          <p:cNvPr id="123" name="Tekstvak 122">
            <a:extLst>
              <a:ext uri="{FF2B5EF4-FFF2-40B4-BE49-F238E27FC236}">
                <a16:creationId xmlns:a16="http://schemas.microsoft.com/office/drawing/2014/main" id="{56E46936-ADEC-45DF-B58C-E2FBCE0D7DFC}"/>
              </a:ext>
            </a:extLst>
          </p:cNvPr>
          <p:cNvSpPr txBox="1"/>
          <p:nvPr/>
        </p:nvSpPr>
        <p:spPr>
          <a:xfrm>
            <a:off x="6305208" y="53591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2</a:t>
            </a:r>
            <a:endParaRPr lang="en-US" sz="1400" dirty="0"/>
          </a:p>
        </p:txBody>
      </p:sp>
      <p:sp>
        <p:nvSpPr>
          <p:cNvPr id="124" name="Tekstvak 123">
            <a:extLst>
              <a:ext uri="{FF2B5EF4-FFF2-40B4-BE49-F238E27FC236}">
                <a16:creationId xmlns:a16="http://schemas.microsoft.com/office/drawing/2014/main" id="{CF240BA9-80C3-40C5-B938-37D6DB1EEDA5}"/>
              </a:ext>
            </a:extLst>
          </p:cNvPr>
          <p:cNvSpPr txBox="1"/>
          <p:nvPr/>
        </p:nvSpPr>
        <p:spPr>
          <a:xfrm>
            <a:off x="6305208" y="598533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4</a:t>
            </a:r>
            <a:endParaRPr lang="en-US" sz="1400" dirty="0"/>
          </a:p>
        </p:txBody>
      </p:sp>
      <p:sp>
        <p:nvSpPr>
          <p:cNvPr id="125" name="Tekstvak 124">
            <a:extLst>
              <a:ext uri="{FF2B5EF4-FFF2-40B4-BE49-F238E27FC236}">
                <a16:creationId xmlns:a16="http://schemas.microsoft.com/office/drawing/2014/main" id="{B8577CA4-1875-4BCD-85D7-E6211F94B5F0}"/>
              </a:ext>
            </a:extLst>
          </p:cNvPr>
          <p:cNvSpPr txBox="1"/>
          <p:nvPr/>
        </p:nvSpPr>
        <p:spPr>
          <a:xfrm>
            <a:off x="7151781" y="535917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0.1</a:t>
            </a:r>
            <a:endParaRPr lang="en-US" sz="1400" dirty="0"/>
          </a:p>
        </p:txBody>
      </p:sp>
      <p:sp>
        <p:nvSpPr>
          <p:cNvPr id="126" name="Tekstvak 125">
            <a:extLst>
              <a:ext uri="{FF2B5EF4-FFF2-40B4-BE49-F238E27FC236}">
                <a16:creationId xmlns:a16="http://schemas.microsoft.com/office/drawing/2014/main" id="{9F6E5BF4-894B-4303-8D33-0A496C3B42BA}"/>
              </a:ext>
            </a:extLst>
          </p:cNvPr>
          <p:cNvSpPr txBox="1"/>
          <p:nvPr/>
        </p:nvSpPr>
        <p:spPr>
          <a:xfrm>
            <a:off x="7186597" y="4607818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0.9 Error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62209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66BF9EE-F7AC-4FA5-AC7E-001B3A642F7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312DBA5-56D8-42B2-BA94-28168C2A670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996130F-9AB5-4DE9-8574-3AF891C5C1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A692209D-B607-46C3-8560-07AF722916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4874638-CF15-4908-BC4B-4908744D0BA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BFF385-043C-4F12-9AD2-D376F1DD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Leren</a:t>
            </a:r>
          </a:p>
        </p:txBody>
      </p:sp>
      <p:pic>
        <p:nvPicPr>
          <p:cNvPr id="6148" name="Picture 4" descr="Image result for neural network adaline">
            <a:extLst>
              <a:ext uri="{FF2B5EF4-FFF2-40B4-BE49-F238E27FC236}">
                <a16:creationId xmlns:a16="http://schemas.microsoft.com/office/drawing/2014/main" id="{5FD3A2B9-AE96-4392-A32B-A73E56063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138" y="304101"/>
            <a:ext cx="28575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19180E0D-8DC6-460B-953E-44092C7FFD92}"/>
              </a:ext>
            </a:extLst>
          </p:cNvPr>
          <p:cNvSpPr txBox="1"/>
          <p:nvPr/>
        </p:nvSpPr>
        <p:spPr>
          <a:xfrm>
            <a:off x="8514515" y="526408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Studietijd</a:t>
            </a:r>
            <a:endParaRPr lang="en-US" sz="1400" dirty="0"/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D6171F4E-FA9D-4BFD-9AA3-5FA57B465325}"/>
              </a:ext>
            </a:extLst>
          </p:cNvPr>
          <p:cNvSpPr txBox="1"/>
          <p:nvPr/>
        </p:nvSpPr>
        <p:spPr>
          <a:xfrm>
            <a:off x="8514515" y="1228699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Gametijd</a:t>
            </a:r>
            <a:endParaRPr lang="en-US" sz="1400" dirty="0"/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8F3879A9-4439-4593-845E-390E83C125A2}"/>
              </a:ext>
            </a:extLst>
          </p:cNvPr>
          <p:cNvSpPr txBox="1"/>
          <p:nvPr/>
        </p:nvSpPr>
        <p:spPr>
          <a:xfrm>
            <a:off x="8473448" y="1852850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Intelligentie</a:t>
            </a:r>
            <a:endParaRPr lang="en-US" sz="1400" dirty="0"/>
          </a:p>
        </p:txBody>
      </p:sp>
      <p:pic>
        <p:nvPicPr>
          <p:cNvPr id="40" name="Picture 4" descr="Image result for neural network adaline">
            <a:extLst>
              <a:ext uri="{FF2B5EF4-FFF2-40B4-BE49-F238E27FC236}">
                <a16:creationId xmlns:a16="http://schemas.microsoft.com/office/drawing/2014/main" id="{16D29C6F-B194-44BB-A88A-E61D771B2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558" y="2475031"/>
            <a:ext cx="28575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kstvak 40">
            <a:extLst>
              <a:ext uri="{FF2B5EF4-FFF2-40B4-BE49-F238E27FC236}">
                <a16:creationId xmlns:a16="http://schemas.microsoft.com/office/drawing/2014/main" id="{CD8D4586-F6B2-4B3D-ADE6-16CDF542E6D4}"/>
              </a:ext>
            </a:extLst>
          </p:cNvPr>
          <p:cNvSpPr txBox="1"/>
          <p:nvPr/>
        </p:nvSpPr>
        <p:spPr>
          <a:xfrm>
            <a:off x="5351395" y="2667515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Studietijd</a:t>
            </a:r>
            <a:endParaRPr lang="en-US" sz="1400" dirty="0"/>
          </a:p>
        </p:txBody>
      </p:sp>
      <p:sp>
        <p:nvSpPr>
          <p:cNvPr id="42" name="Tekstvak 41">
            <a:extLst>
              <a:ext uri="{FF2B5EF4-FFF2-40B4-BE49-F238E27FC236}">
                <a16:creationId xmlns:a16="http://schemas.microsoft.com/office/drawing/2014/main" id="{6F233B96-236E-4A05-A4B4-C94E1A4ED374}"/>
              </a:ext>
            </a:extLst>
          </p:cNvPr>
          <p:cNvSpPr txBox="1"/>
          <p:nvPr/>
        </p:nvSpPr>
        <p:spPr>
          <a:xfrm>
            <a:off x="5351395" y="3369806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Gametijd</a:t>
            </a:r>
            <a:endParaRPr lang="en-US" sz="1400" dirty="0"/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95E60782-888E-44E3-A2C2-670FB2D2E4FE}"/>
              </a:ext>
            </a:extLst>
          </p:cNvPr>
          <p:cNvSpPr txBox="1"/>
          <p:nvPr/>
        </p:nvSpPr>
        <p:spPr>
          <a:xfrm>
            <a:off x="5310328" y="3993957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Intelligentie</a:t>
            </a:r>
            <a:endParaRPr lang="en-US" sz="1400" dirty="0"/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18821D70-D53E-4414-B4FB-8DBDACE445F2}"/>
              </a:ext>
            </a:extLst>
          </p:cNvPr>
          <p:cNvSpPr txBox="1"/>
          <p:nvPr/>
        </p:nvSpPr>
        <p:spPr>
          <a:xfrm>
            <a:off x="6741575" y="282140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0.1</a:t>
            </a:r>
            <a:endParaRPr lang="en-US" sz="1400" dirty="0"/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F80B845C-3348-4417-80AC-C21C5D7FF3D9}"/>
              </a:ext>
            </a:extLst>
          </p:cNvPr>
          <p:cNvSpPr txBox="1"/>
          <p:nvPr/>
        </p:nvSpPr>
        <p:spPr>
          <a:xfrm>
            <a:off x="6623271" y="312918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0.3</a:t>
            </a:r>
            <a:endParaRPr lang="en-US" sz="1400" dirty="0"/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C0F9C56B-39D4-430B-B223-F540A37A9D81}"/>
              </a:ext>
            </a:extLst>
          </p:cNvPr>
          <p:cNvSpPr txBox="1"/>
          <p:nvPr/>
        </p:nvSpPr>
        <p:spPr>
          <a:xfrm>
            <a:off x="6741575" y="359084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-0.3</a:t>
            </a:r>
            <a:endParaRPr lang="en-US" sz="1400" dirty="0"/>
          </a:p>
        </p:txBody>
      </p:sp>
      <p:pic>
        <p:nvPicPr>
          <p:cNvPr id="64" name="Picture 4" descr="Image result for neural network adaline">
            <a:extLst>
              <a:ext uri="{FF2B5EF4-FFF2-40B4-BE49-F238E27FC236}">
                <a16:creationId xmlns:a16="http://schemas.microsoft.com/office/drawing/2014/main" id="{08BF364E-C72E-42ED-A41E-0F4708E09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054" y="293727"/>
            <a:ext cx="28575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4" descr="Image result for neural network adaline">
            <a:extLst>
              <a:ext uri="{FF2B5EF4-FFF2-40B4-BE49-F238E27FC236}">
                <a16:creationId xmlns:a16="http://schemas.microsoft.com/office/drawing/2014/main" id="{346A58C6-2BFA-4C47-A322-9CCF2BA58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052" y="2500830"/>
            <a:ext cx="28575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kstvak 99">
            <a:extLst>
              <a:ext uri="{FF2B5EF4-FFF2-40B4-BE49-F238E27FC236}">
                <a16:creationId xmlns:a16="http://schemas.microsoft.com/office/drawing/2014/main" id="{ED8D2D97-A6D9-46BC-813C-2C039DF59944}"/>
              </a:ext>
            </a:extLst>
          </p:cNvPr>
          <p:cNvSpPr txBox="1"/>
          <p:nvPr/>
        </p:nvSpPr>
        <p:spPr>
          <a:xfrm>
            <a:off x="8513429" y="2723137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Studietijd</a:t>
            </a:r>
            <a:endParaRPr lang="en-US" sz="1400" dirty="0"/>
          </a:p>
        </p:txBody>
      </p:sp>
      <p:sp>
        <p:nvSpPr>
          <p:cNvPr id="102" name="Tekstvak 101">
            <a:extLst>
              <a:ext uri="{FF2B5EF4-FFF2-40B4-BE49-F238E27FC236}">
                <a16:creationId xmlns:a16="http://schemas.microsoft.com/office/drawing/2014/main" id="{83C5C4FA-84D2-44CF-AADD-C7442380DD20}"/>
              </a:ext>
            </a:extLst>
          </p:cNvPr>
          <p:cNvSpPr txBox="1"/>
          <p:nvPr/>
        </p:nvSpPr>
        <p:spPr>
          <a:xfrm>
            <a:off x="8513429" y="3425428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Gametijd</a:t>
            </a:r>
            <a:endParaRPr lang="en-US" sz="1400" dirty="0"/>
          </a:p>
        </p:txBody>
      </p:sp>
      <p:sp>
        <p:nvSpPr>
          <p:cNvPr id="104" name="Tekstvak 103">
            <a:extLst>
              <a:ext uri="{FF2B5EF4-FFF2-40B4-BE49-F238E27FC236}">
                <a16:creationId xmlns:a16="http://schemas.microsoft.com/office/drawing/2014/main" id="{379DA6CC-1961-495D-B710-1C847BF8270F}"/>
              </a:ext>
            </a:extLst>
          </p:cNvPr>
          <p:cNvSpPr txBox="1"/>
          <p:nvPr/>
        </p:nvSpPr>
        <p:spPr>
          <a:xfrm>
            <a:off x="8472362" y="4049579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Intelligentie</a:t>
            </a:r>
            <a:endParaRPr lang="en-US" sz="1400" dirty="0"/>
          </a:p>
        </p:txBody>
      </p:sp>
      <p:sp>
        <p:nvSpPr>
          <p:cNvPr id="106" name="Tekstvak 105">
            <a:extLst>
              <a:ext uri="{FF2B5EF4-FFF2-40B4-BE49-F238E27FC236}">
                <a16:creationId xmlns:a16="http://schemas.microsoft.com/office/drawing/2014/main" id="{D5F8BA8E-C40F-44B9-891C-735D3CC2BBB9}"/>
              </a:ext>
            </a:extLst>
          </p:cNvPr>
          <p:cNvSpPr txBox="1"/>
          <p:nvPr/>
        </p:nvSpPr>
        <p:spPr>
          <a:xfrm>
            <a:off x="9903609" y="287702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0.1</a:t>
            </a:r>
            <a:endParaRPr lang="en-US" sz="1400" dirty="0"/>
          </a:p>
        </p:txBody>
      </p:sp>
      <p:sp>
        <p:nvSpPr>
          <p:cNvPr id="108" name="Tekstvak 107">
            <a:extLst>
              <a:ext uri="{FF2B5EF4-FFF2-40B4-BE49-F238E27FC236}">
                <a16:creationId xmlns:a16="http://schemas.microsoft.com/office/drawing/2014/main" id="{9A68E6C4-76D8-4E39-BE74-AB4D6A618DBC}"/>
              </a:ext>
            </a:extLst>
          </p:cNvPr>
          <p:cNvSpPr txBox="1"/>
          <p:nvPr/>
        </p:nvSpPr>
        <p:spPr>
          <a:xfrm>
            <a:off x="9785305" y="318480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0.4</a:t>
            </a:r>
            <a:endParaRPr lang="en-US" sz="1400" dirty="0"/>
          </a:p>
        </p:txBody>
      </p:sp>
      <p:sp>
        <p:nvSpPr>
          <p:cNvPr id="109" name="Tekstvak 108">
            <a:extLst>
              <a:ext uri="{FF2B5EF4-FFF2-40B4-BE49-F238E27FC236}">
                <a16:creationId xmlns:a16="http://schemas.microsoft.com/office/drawing/2014/main" id="{7507A187-33A2-416F-AD59-40281050448E}"/>
              </a:ext>
            </a:extLst>
          </p:cNvPr>
          <p:cNvSpPr txBox="1"/>
          <p:nvPr/>
        </p:nvSpPr>
        <p:spPr>
          <a:xfrm>
            <a:off x="9903609" y="364646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-0.3</a:t>
            </a:r>
            <a:endParaRPr lang="en-US" sz="1400" dirty="0"/>
          </a:p>
        </p:txBody>
      </p:sp>
      <p:sp>
        <p:nvSpPr>
          <p:cNvPr id="110" name="Tekstvak 109">
            <a:extLst>
              <a:ext uri="{FF2B5EF4-FFF2-40B4-BE49-F238E27FC236}">
                <a16:creationId xmlns:a16="http://schemas.microsoft.com/office/drawing/2014/main" id="{FF45D4D3-413A-4DE9-B91C-2AA14B207589}"/>
              </a:ext>
            </a:extLst>
          </p:cNvPr>
          <p:cNvSpPr txBox="1"/>
          <p:nvPr/>
        </p:nvSpPr>
        <p:spPr>
          <a:xfrm>
            <a:off x="9498575" y="26339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5</a:t>
            </a:r>
            <a:endParaRPr lang="en-US" sz="1400" dirty="0"/>
          </a:p>
        </p:txBody>
      </p:sp>
      <p:sp>
        <p:nvSpPr>
          <p:cNvPr id="111" name="Tekstvak 110">
            <a:extLst>
              <a:ext uri="{FF2B5EF4-FFF2-40B4-BE49-F238E27FC236}">
                <a16:creationId xmlns:a16="http://schemas.microsoft.com/office/drawing/2014/main" id="{61F8BF7B-D5E2-4755-8323-AF100156A2FB}"/>
              </a:ext>
            </a:extLst>
          </p:cNvPr>
          <p:cNvSpPr txBox="1"/>
          <p:nvPr/>
        </p:nvSpPr>
        <p:spPr>
          <a:xfrm>
            <a:off x="9482206" y="32803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2</a:t>
            </a:r>
            <a:endParaRPr lang="en-US" sz="1400" dirty="0"/>
          </a:p>
        </p:txBody>
      </p:sp>
      <p:sp>
        <p:nvSpPr>
          <p:cNvPr id="112" name="Tekstvak 111">
            <a:extLst>
              <a:ext uri="{FF2B5EF4-FFF2-40B4-BE49-F238E27FC236}">
                <a16:creationId xmlns:a16="http://schemas.microsoft.com/office/drawing/2014/main" id="{97B9D4F8-3AF4-4AD3-B73E-DDF39820FFD7}"/>
              </a:ext>
            </a:extLst>
          </p:cNvPr>
          <p:cNvSpPr txBox="1"/>
          <p:nvPr/>
        </p:nvSpPr>
        <p:spPr>
          <a:xfrm>
            <a:off x="9482206" y="3906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4</a:t>
            </a:r>
            <a:endParaRPr lang="en-US" sz="1400" dirty="0"/>
          </a:p>
        </p:txBody>
      </p:sp>
      <p:sp>
        <p:nvSpPr>
          <p:cNvPr id="113" name="Tekstvak 112">
            <a:extLst>
              <a:ext uri="{FF2B5EF4-FFF2-40B4-BE49-F238E27FC236}">
                <a16:creationId xmlns:a16="http://schemas.microsoft.com/office/drawing/2014/main" id="{9429854A-7A26-47D4-9B35-F8F8E43E7101}"/>
              </a:ext>
            </a:extLst>
          </p:cNvPr>
          <p:cNvSpPr txBox="1"/>
          <p:nvPr/>
        </p:nvSpPr>
        <p:spPr>
          <a:xfrm>
            <a:off x="10328779" y="328039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0.1</a:t>
            </a:r>
            <a:endParaRPr lang="en-US" sz="1400" dirty="0"/>
          </a:p>
        </p:txBody>
      </p:sp>
      <p:pic>
        <p:nvPicPr>
          <p:cNvPr id="115" name="Picture 4" descr="Image result for neural network adaline">
            <a:extLst>
              <a:ext uri="{FF2B5EF4-FFF2-40B4-BE49-F238E27FC236}">
                <a16:creationId xmlns:a16="http://schemas.microsoft.com/office/drawing/2014/main" id="{51670C5E-BC58-418A-908A-30B8AE914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054" y="4579615"/>
            <a:ext cx="28575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kstvak 115">
            <a:extLst>
              <a:ext uri="{FF2B5EF4-FFF2-40B4-BE49-F238E27FC236}">
                <a16:creationId xmlns:a16="http://schemas.microsoft.com/office/drawing/2014/main" id="{64F01317-CC27-4F5A-B41C-33ED8AC001D2}"/>
              </a:ext>
            </a:extLst>
          </p:cNvPr>
          <p:cNvSpPr txBox="1"/>
          <p:nvPr/>
        </p:nvSpPr>
        <p:spPr>
          <a:xfrm>
            <a:off x="5336431" y="4801922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Studietijd</a:t>
            </a:r>
            <a:endParaRPr lang="en-US" sz="1400" dirty="0"/>
          </a:p>
        </p:txBody>
      </p:sp>
      <p:sp>
        <p:nvSpPr>
          <p:cNvPr id="117" name="Tekstvak 116">
            <a:extLst>
              <a:ext uri="{FF2B5EF4-FFF2-40B4-BE49-F238E27FC236}">
                <a16:creationId xmlns:a16="http://schemas.microsoft.com/office/drawing/2014/main" id="{72BC94AE-B1A2-4450-A8C5-A42690C458EF}"/>
              </a:ext>
            </a:extLst>
          </p:cNvPr>
          <p:cNvSpPr txBox="1"/>
          <p:nvPr/>
        </p:nvSpPr>
        <p:spPr>
          <a:xfrm>
            <a:off x="5336431" y="5504213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Gametijd</a:t>
            </a:r>
            <a:endParaRPr lang="en-US" sz="1400" dirty="0"/>
          </a:p>
        </p:txBody>
      </p:sp>
      <p:sp>
        <p:nvSpPr>
          <p:cNvPr id="118" name="Tekstvak 117">
            <a:extLst>
              <a:ext uri="{FF2B5EF4-FFF2-40B4-BE49-F238E27FC236}">
                <a16:creationId xmlns:a16="http://schemas.microsoft.com/office/drawing/2014/main" id="{30A42CE1-5952-4EA0-BC83-BD9F2A24D57E}"/>
              </a:ext>
            </a:extLst>
          </p:cNvPr>
          <p:cNvSpPr txBox="1"/>
          <p:nvPr/>
        </p:nvSpPr>
        <p:spPr>
          <a:xfrm>
            <a:off x="5295364" y="6128364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Intelligentie</a:t>
            </a:r>
            <a:endParaRPr lang="en-US" sz="1400" dirty="0"/>
          </a:p>
        </p:txBody>
      </p:sp>
      <p:sp>
        <p:nvSpPr>
          <p:cNvPr id="119" name="Tekstvak 118">
            <a:extLst>
              <a:ext uri="{FF2B5EF4-FFF2-40B4-BE49-F238E27FC236}">
                <a16:creationId xmlns:a16="http://schemas.microsoft.com/office/drawing/2014/main" id="{8876D22F-CD5A-4C78-A549-700EDD89E182}"/>
              </a:ext>
            </a:extLst>
          </p:cNvPr>
          <p:cNvSpPr txBox="1"/>
          <p:nvPr/>
        </p:nvSpPr>
        <p:spPr>
          <a:xfrm>
            <a:off x="6726611" y="495581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0.1</a:t>
            </a:r>
            <a:endParaRPr lang="en-US" sz="1400" dirty="0"/>
          </a:p>
        </p:txBody>
      </p:sp>
      <p:sp>
        <p:nvSpPr>
          <p:cNvPr id="120" name="Tekstvak 119">
            <a:extLst>
              <a:ext uri="{FF2B5EF4-FFF2-40B4-BE49-F238E27FC236}">
                <a16:creationId xmlns:a16="http://schemas.microsoft.com/office/drawing/2014/main" id="{2C37471C-1D38-434D-A182-F831BA1302CB}"/>
              </a:ext>
            </a:extLst>
          </p:cNvPr>
          <p:cNvSpPr txBox="1"/>
          <p:nvPr/>
        </p:nvSpPr>
        <p:spPr>
          <a:xfrm>
            <a:off x="6608307" y="526358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0.4</a:t>
            </a:r>
            <a:endParaRPr lang="en-US" sz="1400" dirty="0"/>
          </a:p>
        </p:txBody>
      </p:sp>
      <p:sp>
        <p:nvSpPr>
          <p:cNvPr id="121" name="Tekstvak 120">
            <a:extLst>
              <a:ext uri="{FF2B5EF4-FFF2-40B4-BE49-F238E27FC236}">
                <a16:creationId xmlns:a16="http://schemas.microsoft.com/office/drawing/2014/main" id="{45ECFA4C-CB07-47FB-97C6-29B83CDD5D29}"/>
              </a:ext>
            </a:extLst>
          </p:cNvPr>
          <p:cNvSpPr txBox="1"/>
          <p:nvPr/>
        </p:nvSpPr>
        <p:spPr>
          <a:xfrm>
            <a:off x="6726611" y="572525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-0.3</a:t>
            </a:r>
            <a:endParaRPr lang="en-US" sz="1400" dirty="0"/>
          </a:p>
        </p:txBody>
      </p:sp>
      <p:sp>
        <p:nvSpPr>
          <p:cNvPr id="122" name="Tekstvak 121">
            <a:extLst>
              <a:ext uri="{FF2B5EF4-FFF2-40B4-BE49-F238E27FC236}">
                <a16:creationId xmlns:a16="http://schemas.microsoft.com/office/drawing/2014/main" id="{84C69E60-57C9-4D9E-A9B6-E4D9AF3A6FC2}"/>
              </a:ext>
            </a:extLst>
          </p:cNvPr>
          <p:cNvSpPr txBox="1"/>
          <p:nvPr/>
        </p:nvSpPr>
        <p:spPr>
          <a:xfrm>
            <a:off x="6321577" y="47126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5</a:t>
            </a:r>
            <a:endParaRPr lang="en-US" sz="1400" dirty="0"/>
          </a:p>
        </p:txBody>
      </p:sp>
      <p:sp>
        <p:nvSpPr>
          <p:cNvPr id="123" name="Tekstvak 122">
            <a:extLst>
              <a:ext uri="{FF2B5EF4-FFF2-40B4-BE49-F238E27FC236}">
                <a16:creationId xmlns:a16="http://schemas.microsoft.com/office/drawing/2014/main" id="{56E46936-ADEC-45DF-B58C-E2FBCE0D7DFC}"/>
              </a:ext>
            </a:extLst>
          </p:cNvPr>
          <p:cNvSpPr txBox="1"/>
          <p:nvPr/>
        </p:nvSpPr>
        <p:spPr>
          <a:xfrm>
            <a:off x="6305208" y="53591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2</a:t>
            </a:r>
            <a:endParaRPr lang="en-US" sz="1400" dirty="0"/>
          </a:p>
        </p:txBody>
      </p:sp>
      <p:sp>
        <p:nvSpPr>
          <p:cNvPr id="124" name="Tekstvak 123">
            <a:extLst>
              <a:ext uri="{FF2B5EF4-FFF2-40B4-BE49-F238E27FC236}">
                <a16:creationId xmlns:a16="http://schemas.microsoft.com/office/drawing/2014/main" id="{CF240BA9-80C3-40C5-B938-37D6DB1EEDA5}"/>
              </a:ext>
            </a:extLst>
          </p:cNvPr>
          <p:cNvSpPr txBox="1"/>
          <p:nvPr/>
        </p:nvSpPr>
        <p:spPr>
          <a:xfrm>
            <a:off x="6305208" y="598533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4</a:t>
            </a:r>
            <a:endParaRPr lang="en-US" sz="1400" dirty="0"/>
          </a:p>
        </p:txBody>
      </p:sp>
      <p:sp>
        <p:nvSpPr>
          <p:cNvPr id="125" name="Tekstvak 124">
            <a:extLst>
              <a:ext uri="{FF2B5EF4-FFF2-40B4-BE49-F238E27FC236}">
                <a16:creationId xmlns:a16="http://schemas.microsoft.com/office/drawing/2014/main" id="{B8577CA4-1875-4BCD-85D7-E6211F94B5F0}"/>
              </a:ext>
            </a:extLst>
          </p:cNvPr>
          <p:cNvSpPr txBox="1"/>
          <p:nvPr/>
        </p:nvSpPr>
        <p:spPr>
          <a:xfrm>
            <a:off x="7151781" y="535917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0.1</a:t>
            </a:r>
            <a:endParaRPr lang="en-US" sz="1400" dirty="0"/>
          </a:p>
        </p:txBody>
      </p:sp>
      <p:sp>
        <p:nvSpPr>
          <p:cNvPr id="126" name="Tekstvak 125">
            <a:extLst>
              <a:ext uri="{FF2B5EF4-FFF2-40B4-BE49-F238E27FC236}">
                <a16:creationId xmlns:a16="http://schemas.microsoft.com/office/drawing/2014/main" id="{9F6E5BF4-894B-4303-8D33-0A496C3B42BA}"/>
              </a:ext>
            </a:extLst>
          </p:cNvPr>
          <p:cNvSpPr txBox="1"/>
          <p:nvPr/>
        </p:nvSpPr>
        <p:spPr>
          <a:xfrm>
            <a:off x="7186597" y="4607818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0.9 Error</a:t>
            </a:r>
            <a:endParaRPr lang="en-US" sz="1400" dirty="0"/>
          </a:p>
        </p:txBody>
      </p:sp>
      <p:pic>
        <p:nvPicPr>
          <p:cNvPr id="69" name="Picture 4" descr="Image result for neural network adaline">
            <a:extLst>
              <a:ext uri="{FF2B5EF4-FFF2-40B4-BE49-F238E27FC236}">
                <a16:creationId xmlns:a16="http://schemas.microsoft.com/office/drawing/2014/main" id="{6AB7B42E-64DF-45D5-9FB9-91A2C35DF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276" y="4617207"/>
            <a:ext cx="28575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kstvak 69">
            <a:extLst>
              <a:ext uri="{FF2B5EF4-FFF2-40B4-BE49-F238E27FC236}">
                <a16:creationId xmlns:a16="http://schemas.microsoft.com/office/drawing/2014/main" id="{5561FA75-97BF-401C-A39B-483D17CD99FB}"/>
              </a:ext>
            </a:extLst>
          </p:cNvPr>
          <p:cNvSpPr txBox="1"/>
          <p:nvPr/>
        </p:nvSpPr>
        <p:spPr>
          <a:xfrm>
            <a:off x="8468653" y="4839514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Studietijd</a:t>
            </a:r>
            <a:endParaRPr lang="en-US" sz="1400" dirty="0"/>
          </a:p>
        </p:txBody>
      </p:sp>
      <p:sp>
        <p:nvSpPr>
          <p:cNvPr id="84" name="Tekstvak 83">
            <a:extLst>
              <a:ext uri="{FF2B5EF4-FFF2-40B4-BE49-F238E27FC236}">
                <a16:creationId xmlns:a16="http://schemas.microsoft.com/office/drawing/2014/main" id="{13C8456F-6FF0-40F9-849D-544B83FBF9E3}"/>
              </a:ext>
            </a:extLst>
          </p:cNvPr>
          <p:cNvSpPr txBox="1"/>
          <p:nvPr/>
        </p:nvSpPr>
        <p:spPr>
          <a:xfrm>
            <a:off x="8468653" y="5541805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Gametijd</a:t>
            </a:r>
            <a:endParaRPr lang="en-US" sz="1400" dirty="0"/>
          </a:p>
        </p:txBody>
      </p:sp>
      <p:sp>
        <p:nvSpPr>
          <p:cNvPr id="114" name="Tekstvak 113">
            <a:extLst>
              <a:ext uri="{FF2B5EF4-FFF2-40B4-BE49-F238E27FC236}">
                <a16:creationId xmlns:a16="http://schemas.microsoft.com/office/drawing/2014/main" id="{58BFA31D-2F6B-4A11-A68C-7AC8A4095682}"/>
              </a:ext>
            </a:extLst>
          </p:cNvPr>
          <p:cNvSpPr txBox="1"/>
          <p:nvPr/>
        </p:nvSpPr>
        <p:spPr>
          <a:xfrm>
            <a:off x="8427586" y="6165956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Intelligentie</a:t>
            </a:r>
            <a:endParaRPr lang="en-US" sz="1400" dirty="0"/>
          </a:p>
        </p:txBody>
      </p:sp>
      <p:sp>
        <p:nvSpPr>
          <p:cNvPr id="127" name="Tekstvak 126">
            <a:extLst>
              <a:ext uri="{FF2B5EF4-FFF2-40B4-BE49-F238E27FC236}">
                <a16:creationId xmlns:a16="http://schemas.microsoft.com/office/drawing/2014/main" id="{1CB731D7-5F8C-465E-85BF-E9D681FEF854}"/>
              </a:ext>
            </a:extLst>
          </p:cNvPr>
          <p:cNvSpPr txBox="1"/>
          <p:nvPr/>
        </p:nvSpPr>
        <p:spPr>
          <a:xfrm>
            <a:off x="9796201" y="5658101"/>
            <a:ext cx="11095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-0.3 * </a:t>
            </a:r>
          </a:p>
          <a:p>
            <a:r>
              <a:rPr lang="nl-NL" sz="1400" dirty="0"/>
              <a:t>error *</a:t>
            </a:r>
          </a:p>
          <a:p>
            <a:r>
              <a:rPr lang="nl-NL" sz="1400" dirty="0"/>
              <a:t> input * </a:t>
            </a:r>
          </a:p>
          <a:p>
            <a:r>
              <a:rPr lang="nl-NL" sz="1400" dirty="0" err="1"/>
              <a:t>leerTempo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75973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166BF9EE-F7AC-4FA5-AC7E-001B3A642F7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312DBA5-56D8-42B2-BA94-28168C2A670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8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31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32" name="Rectangle 100">
            <a:extLst>
              <a:ext uri="{FF2B5EF4-FFF2-40B4-BE49-F238E27FC236}">
                <a16:creationId xmlns:a16="http://schemas.microsoft.com/office/drawing/2014/main" id="{1996130F-9AB5-4DE9-8574-3AF891C5C1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3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34" name="Rectangle 104">
            <a:extLst>
              <a:ext uri="{FF2B5EF4-FFF2-40B4-BE49-F238E27FC236}">
                <a16:creationId xmlns:a16="http://schemas.microsoft.com/office/drawing/2014/main" id="{22589B50-D615-4630-B6F7-29E99FF2C4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neural network learning gif">
            <a:extLst>
              <a:ext uri="{FF2B5EF4-FFF2-40B4-BE49-F238E27FC236}">
                <a16:creationId xmlns:a16="http://schemas.microsoft.com/office/drawing/2014/main" id="{9F20D3B5-0C00-400E-BAD4-1C79FFB7539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745" y="1915538"/>
            <a:ext cx="4153750" cy="302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6">
            <a:extLst>
              <a:ext uri="{FF2B5EF4-FFF2-40B4-BE49-F238E27FC236}">
                <a16:creationId xmlns:a16="http://schemas.microsoft.com/office/drawing/2014/main" id="{B87A83DF-4E7A-4A81-867E-10E29C4BD3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9" name="Freeform 27">
            <a:extLst>
              <a:ext uri="{FF2B5EF4-FFF2-40B4-BE49-F238E27FC236}">
                <a16:creationId xmlns:a16="http://schemas.microsoft.com/office/drawing/2014/main" id="{435515D7-4CE9-4558-BA93-E245EFB64C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7DA5A0-2F99-4820-BB8D-04CE8A4D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528046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rgbClr val="FEFFFF"/>
                </a:solidFill>
              </a:rPr>
              <a:t>Voorspellen</a:t>
            </a:r>
            <a:endParaRPr lang="en-US" sz="40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285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692209D-B607-46C3-8560-07AF722916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https://sebastianraschka.com/images/faq/diff-perceptron-adaline-neuralnet/4.png">
            <a:extLst>
              <a:ext uri="{FF2B5EF4-FFF2-40B4-BE49-F238E27FC236}">
                <a16:creationId xmlns:a16="http://schemas.microsoft.com/office/drawing/2014/main" id="{200C6CBB-BC91-400B-9603-D5A54A8BC9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91"/>
          <a:stretch/>
        </p:blipFill>
        <p:spPr bwMode="auto">
          <a:xfrm>
            <a:off x="5719864" y="3640223"/>
            <a:ext cx="5640502" cy="236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4874638-CF15-4908-BC4B-4908744D0BA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66A7E4-9A41-4631-ABD1-B6AA12E8C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ADALINE Neuron Model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BB0FC748-218A-485A-993B-2C449C7F4AAF}"/>
              </a:ext>
            </a:extLst>
          </p:cNvPr>
          <p:cNvSpPr txBox="1"/>
          <p:nvPr/>
        </p:nvSpPr>
        <p:spPr>
          <a:xfrm>
            <a:off x="5719864" y="967417"/>
            <a:ext cx="58448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 err="1"/>
              <a:t>Accepteerd</a:t>
            </a:r>
            <a:r>
              <a:rPr lang="nl-NL" dirty="0"/>
              <a:t> -1 en +1 als input</a:t>
            </a:r>
          </a:p>
          <a:p>
            <a:pPr marL="285750" indent="-285750">
              <a:buFontTx/>
              <a:buChar char="-"/>
            </a:pPr>
            <a:r>
              <a:rPr lang="nl-NL" dirty="0"/>
              <a:t>Gewichten kunnen alle getallen zijn</a:t>
            </a:r>
          </a:p>
          <a:p>
            <a:pPr marL="285750" indent="-285750">
              <a:buFontTx/>
              <a:buChar char="-"/>
            </a:pPr>
            <a:r>
              <a:rPr lang="nl-NL" dirty="0"/>
              <a:t>Heeft altijd een eerste output x0 met waarde +1</a:t>
            </a:r>
          </a:p>
          <a:p>
            <a:pPr marL="285750" indent="-285750">
              <a:buFontTx/>
              <a:buChar char="-"/>
            </a:pPr>
            <a:r>
              <a:rPr lang="nl-NL" dirty="0"/>
              <a:t>Output wordt gegeven als -1 of +1</a:t>
            </a:r>
          </a:p>
          <a:p>
            <a:pPr marL="285750" indent="-285750">
              <a:buFontTx/>
              <a:buChar char="-"/>
            </a:pPr>
            <a:r>
              <a:rPr lang="nl-NL" dirty="0"/>
              <a:t>Foutmarge wordt uitgerekend als verschil </a:t>
            </a:r>
          </a:p>
          <a:p>
            <a:r>
              <a:rPr lang="nl-NL" dirty="0"/>
              <a:t>     tussen net input en verwachting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4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6866C1-843B-448F-9741-F3C9D2896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313" y="3142024"/>
            <a:ext cx="8911687" cy="2013072"/>
          </a:xfrm>
        </p:spPr>
        <p:txBody>
          <a:bodyPr/>
          <a:lstStyle/>
          <a:p>
            <a:r>
              <a:rPr lang="nl-NL" dirty="0"/>
              <a:t>Wat zijn </a:t>
            </a:r>
            <a:r>
              <a:rPr lang="nl-NL" dirty="0" err="1"/>
              <a:t>Neural</a:t>
            </a:r>
            <a:r>
              <a:rPr lang="nl-NL" dirty="0"/>
              <a:t> Networks?</a:t>
            </a:r>
            <a:br>
              <a:rPr lang="nl-NL" dirty="0"/>
            </a:br>
            <a:r>
              <a:rPr lang="nl-NL" dirty="0"/>
              <a:t>&amp; </a:t>
            </a:r>
            <a:br>
              <a:rPr lang="nl-NL" dirty="0"/>
            </a:br>
            <a:r>
              <a:rPr lang="nl-NL" dirty="0"/>
              <a:t>Hoe werken ze?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3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E513C8-8812-4C50-A2AF-3092EB7C5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313" y="3115518"/>
            <a:ext cx="8911687" cy="1280890"/>
          </a:xfrm>
        </p:spPr>
        <p:txBody>
          <a:bodyPr/>
          <a:lstStyle/>
          <a:p>
            <a:r>
              <a:rPr lang="nl-NL" dirty="0"/>
              <a:t>Wat zijn </a:t>
            </a:r>
            <a:r>
              <a:rPr lang="nl-NL" dirty="0" err="1"/>
              <a:t>Neural</a:t>
            </a:r>
            <a:r>
              <a:rPr lang="nl-NL" dirty="0"/>
              <a:t> Networks?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4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E8C49-49B8-4957-9B38-82D9267F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313" y="3102266"/>
            <a:ext cx="8911687" cy="1280890"/>
          </a:xfrm>
        </p:spPr>
        <p:txBody>
          <a:bodyPr/>
          <a:lstStyle/>
          <a:p>
            <a:r>
              <a:rPr lang="nl-NL" dirty="0" err="1"/>
              <a:t>Artificial</a:t>
            </a:r>
            <a:r>
              <a:rPr lang="nl-NL" dirty="0"/>
              <a:t> 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11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48EC6-EC3D-4BA8-80B6-D7BB8625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313" y="3089014"/>
            <a:ext cx="8911687" cy="1280890"/>
          </a:xfrm>
        </p:spPr>
        <p:txBody>
          <a:bodyPr/>
          <a:lstStyle/>
          <a:p>
            <a:r>
              <a:rPr lang="nl-NL" dirty="0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1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AD744-AC24-4D63-9C9C-96DBE634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313" y="3155275"/>
            <a:ext cx="8911687" cy="1280890"/>
          </a:xfrm>
        </p:spPr>
        <p:txBody>
          <a:bodyPr/>
          <a:lstStyle/>
          <a:p>
            <a:r>
              <a:rPr lang="nl-NL" dirty="0" err="1"/>
              <a:t>Neural</a:t>
            </a:r>
            <a:r>
              <a:rPr lang="nl-NL" dirty="0"/>
              <a:t>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2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10AAD7-A682-4471-B88D-C55556DB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313" y="3142023"/>
            <a:ext cx="8911687" cy="1280890"/>
          </a:xfrm>
        </p:spPr>
        <p:txBody>
          <a:bodyPr/>
          <a:lstStyle/>
          <a:p>
            <a:r>
              <a:rPr lang="nl-NL" dirty="0"/>
              <a:t>Hoe werken </a:t>
            </a:r>
            <a:r>
              <a:rPr lang="nl-NL" dirty="0" err="1"/>
              <a:t>Neural</a:t>
            </a:r>
            <a:r>
              <a:rPr lang="nl-NL" dirty="0"/>
              <a:t> Networks?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41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66BF9EE-F7AC-4FA5-AC7E-001B3A642F7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12DBA5-56D8-42B2-BA94-28168C2A670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996130F-9AB5-4DE9-8574-3AF891C5C1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692209D-B607-46C3-8560-07AF722916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4874638-CF15-4908-BC4B-4908744D0BA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900F38-7434-471B-80B9-6568BC7C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Stappen van een NN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F3F78C6-1EE8-40C0-B25E-5657C23E96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813899"/>
              </p:ext>
            </p:extLst>
          </p:nvPr>
        </p:nvGraphicFramePr>
        <p:xfrm>
          <a:off x="3846732" y="73847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316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66BF9EE-F7AC-4FA5-AC7E-001B3A642F7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12DBA5-56D8-42B2-BA94-28168C2A670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996130F-9AB5-4DE9-8574-3AF891C5C1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692209D-B607-46C3-8560-07AF722916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874638-CF15-4908-BC4B-4908744D0BA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93FA69-B93C-4C82-A830-8A246697A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Data</a:t>
            </a:r>
          </a:p>
        </p:txBody>
      </p:sp>
      <p:pic>
        <p:nvPicPr>
          <p:cNvPr id="3074" name="Picture 2" descr="Image result for sparse matrix">
            <a:extLst>
              <a:ext uri="{FF2B5EF4-FFF2-40B4-BE49-F238E27FC236}">
                <a16:creationId xmlns:a16="http://schemas.microsoft.com/office/drawing/2014/main" id="{4006B91A-64D4-4E8B-B96B-7EA3E4FFF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42730"/>
            <a:ext cx="368617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325302"/>
      </p:ext>
    </p:extLst>
  </p:cSld>
  <p:clrMapOvr>
    <a:masterClrMapping/>
  </p:clrMapOvr>
</p:sld>
</file>

<file path=ppt/theme/theme1.xml><?xml version="1.0" encoding="utf-8"?>
<a:theme xmlns:a="http://schemas.openxmlformats.org/drawingml/2006/main" name="Sliert">
  <a:themeElements>
    <a:clrScheme name="Sliert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lier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ert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924</TotalTime>
  <Words>205</Words>
  <Application>Microsoft Office PowerPoint</Application>
  <PresentationFormat>Breedbeeld</PresentationFormat>
  <Paragraphs>127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Sliert</vt:lpstr>
      <vt:lpstr>Workshop Neural Networks</vt:lpstr>
      <vt:lpstr>Wat zijn Neural Networks? &amp;  Hoe werken ze?</vt:lpstr>
      <vt:lpstr>Wat zijn Neural Networks?</vt:lpstr>
      <vt:lpstr>Artificial Intelligence</vt:lpstr>
      <vt:lpstr>Machine Learning</vt:lpstr>
      <vt:lpstr>Neural Networks</vt:lpstr>
      <vt:lpstr>Hoe werken Neural Networks?</vt:lpstr>
      <vt:lpstr>Stappen van een NN</vt:lpstr>
      <vt:lpstr>Data</vt:lpstr>
      <vt:lpstr>Variabelen Definieren</vt:lpstr>
      <vt:lpstr>Leren</vt:lpstr>
      <vt:lpstr>Leren</vt:lpstr>
      <vt:lpstr>Leren</vt:lpstr>
      <vt:lpstr>Leren</vt:lpstr>
      <vt:lpstr>Leren</vt:lpstr>
      <vt:lpstr>Leren</vt:lpstr>
      <vt:lpstr>Voorspellen</vt:lpstr>
      <vt:lpstr>ADALINE Neuron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Neural Networks</dc:title>
  <dc:creator>Oteken Pekince</dc:creator>
  <cp:lastModifiedBy>Oteken Pekince</cp:lastModifiedBy>
  <cp:revision>17</cp:revision>
  <dcterms:created xsi:type="dcterms:W3CDTF">2017-11-16T19:09:44Z</dcterms:created>
  <dcterms:modified xsi:type="dcterms:W3CDTF">2017-11-17T10:33:51Z</dcterms:modified>
</cp:coreProperties>
</file>