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77724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936" y="-96"/>
      </p:cViewPr>
      <p:guideLst>
        <p:guide orient="horz" pos="244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4A4-7AA5-4D7B-9110-5BCF7EBAA3D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 Machine Learning A-Z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8604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9677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SDS Machine Learning A-Z</vt:lpstr>
      <vt:lpstr>Title</vt:lpstr>
    </vt:vector>
  </TitlesOfParts>
  <Company>SFH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Data Science A-Z</dc:title>
  <dc:creator>Ellis, Otha George</dc:creator>
  <cp:lastModifiedBy>Ellis, Otha George</cp:lastModifiedBy>
  <cp:revision>45</cp:revision>
  <dcterms:created xsi:type="dcterms:W3CDTF">2017-09-21T18:26:04Z</dcterms:created>
  <dcterms:modified xsi:type="dcterms:W3CDTF">2017-10-03T15:54:56Z</dcterms:modified>
</cp:coreProperties>
</file>