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801600" cy="77724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936" y="-96"/>
      </p:cViewPr>
      <p:guideLst>
        <p:guide orient="horz" pos="244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1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11257"/>
            <a:ext cx="288036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11257"/>
            <a:ext cx="842772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6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3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813560"/>
            <a:ext cx="5654040" cy="512942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813560"/>
            <a:ext cx="11521440" cy="512942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4A4-7AA5-4D7B-9110-5BCF7EBAA3D6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203864"/>
            <a:ext cx="40538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203864"/>
            <a:ext cx="2987040" cy="41380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9ABB-32C7-4B5D-B425-0E9E4BF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SDS Machine Learning A-Z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04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Part 3 - 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676400"/>
            <a:ext cx="11506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Unlike regression where you predict a continuous number, you use classification to predict a category. There is a wide variety of classification applications from medicine to marketing. Classification models include linear models like Logistic Regression, SVM, and nonlinear ones like K-NN, Kernel SVM and Random Forests.</a:t>
            </a:r>
          </a:p>
          <a:p>
            <a:endParaRPr lang="en-US" dirty="0"/>
          </a:p>
          <a:p>
            <a:r>
              <a:rPr lang="en-US" dirty="0"/>
              <a:t>In this part, you will understand and learn how to implement the following Machine Learning Classification models: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K-Nearest Neighbors (K-NN)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Vector Machine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Kernel SVM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Naive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Decision Tree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8413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14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676400"/>
            <a:ext cx="9677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6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108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SDS Machine Learning A-Z</vt:lpstr>
      <vt:lpstr>Welcome to Part 3 - Classification</vt:lpstr>
      <vt:lpstr>PowerPoint Presentation</vt:lpstr>
      <vt:lpstr>Title</vt:lpstr>
    </vt:vector>
  </TitlesOfParts>
  <Company>SFH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Data Science A-Z</dc:title>
  <dc:creator>Ellis, Otha George</dc:creator>
  <cp:lastModifiedBy>Ellis, Otha George</cp:lastModifiedBy>
  <cp:revision>48</cp:revision>
  <dcterms:created xsi:type="dcterms:W3CDTF">2017-09-21T18:26:04Z</dcterms:created>
  <dcterms:modified xsi:type="dcterms:W3CDTF">2018-08-13T22:12:46Z</dcterms:modified>
</cp:coreProperties>
</file>