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989" autoAdjust="0"/>
  </p:normalViewPr>
  <p:slideViewPr>
    <p:cSldViewPr snapToGrid="0">
      <p:cViewPr varScale="1">
        <p:scale>
          <a:sx n="67" d="100"/>
          <a:sy n="67" d="100"/>
        </p:scale>
        <p:origin x="15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E739E-B8EA-4C93-BB78-9DD721506579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5F81F-0D0A-4CBE-902D-6833F2E66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1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question my project is attempting to answer</a:t>
            </a:r>
          </a:p>
          <a:p>
            <a:r>
              <a:rPr lang="en-GB" dirty="0"/>
              <a:t>My plan of action can be summarised in three points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5F81F-0D0A-4CBE-902D-6833F2E666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7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5F81F-0D0A-4CBE-902D-6833F2E666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8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a game engine allows me to focus on building the elements directly relevant to the research question.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will continue to work on the design document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5F81F-0D0A-4CBE-902D-6833F2E666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0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is a top-level outline of the various elements of the game.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will need to be careful to keep both player interaction systems in mind at all times when building the rest of the game.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I will go over later I’ve already run into a situation where I unintentionally assumed that only one system would exist when building by partial prototype.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5F81F-0D0A-4CBE-902D-6833F2E666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3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E5-7715-4DC5-8BE7-BC32C2FAA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3924-B601-4FD2-89DF-ADA6B9289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6E3F-23E5-4D08-9094-C278DED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4743-F980-47C5-8955-C021C24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F51D-72DD-4007-91BB-FA3BDCAE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5A53-F97E-4ACB-8954-5985387D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64912-8707-467E-AEA3-7F099661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699E-AA3F-4ED6-BCF0-9C2A9561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31DD-7A64-4C05-A48D-205FF059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EEDB6-B909-4242-A765-83963E2C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5B207-1618-44D8-90EB-26746F197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864E8-44C0-45C4-A32F-13F3A617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61D5F-B718-4998-876D-8B454B81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08F1-CF98-485B-8430-2B796C9C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2A95-5E64-4481-89D4-0A792277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2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86B6-03FD-4C3B-AC88-F0CEB8A3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F331-669C-4CC2-B4B7-BDB1B313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BA40-C6A3-40C7-AC78-73BCC510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2524-252D-4AFE-A0DA-F9DE18B8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0C8E-3FE0-48DD-95F1-0A015583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7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E383-621C-419A-93AE-9AF25281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2DF3-3FFB-4FEB-A03A-1F5A7A02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CB41B-FA9D-49F6-BE85-775021CA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9140-49F5-4EA3-B83F-A62F781A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E37A-B41C-4711-8471-FC368CB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C101-482F-43F4-A730-FD37614C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E163-DFBE-4715-8D14-91380D0D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2BA6D-C24F-4116-BB42-78635697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B9FDA-3D4F-4F64-A824-4D62E876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BEEA-EDCA-4DE1-A527-2FCE525E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DA22-097A-4031-A470-572F5560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2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5D51-EC91-472A-8306-26334B9A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7CC40-B934-434D-85A2-96806DAE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402CF-2F4D-4673-922A-E0A0EBF2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1DD02-DEA5-4E3B-B9B0-79CE3E57C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9446F-BBAB-457F-ACAE-F8DDC983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21BAB-6CE3-44DE-B0E1-357D8323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54328-5EEE-44CE-8997-47BCBB12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EC600-A6E0-405C-A630-6343DFB1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9695-5924-4FEB-A0C6-B013D4EB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B1630-6CCF-41E1-85B7-2BFE474F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A5112-6D86-49FC-9329-A4A1DD1D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A32B-D0BE-42D6-AA2F-14AF48C7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11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890DD-6B5B-4AC3-82A9-69923C6F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97686-7112-4416-A956-EE08E499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86346-5D47-4E1E-876E-B70A00D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2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D91-7EA3-436A-8913-B91BC942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CCD5-81BD-47CD-B565-02241045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1D390-3A58-4545-BCCF-D3EECDCF6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6797A-AC71-422C-8738-45F898D7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09719-FD9D-46AC-B67D-D104A5D6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27E2E-BC67-443A-8437-0A19AFA8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5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AD10-C0E0-41E0-80C6-742CD295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2DF9A-D07D-4636-AF36-D0C4F5AAD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7B03B-E1DD-4EFB-8C8E-41C1BE3B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5468-18D8-4AFD-8366-D42F1072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0C1BD-472E-4CB4-8C86-D0FDD4D1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ECC0-3281-4AFB-807D-3086D3E0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5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7E2B2-F01E-4E1C-8C35-F143FABC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0D5B3-38BC-41FA-BE5A-42EC6373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6B47-DFBA-487B-B777-B21809C0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F0D6-6721-473F-ACF7-9D6FB7B941C0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B7F-ADCB-4487-919E-94456E94A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C810-AB80-4683-8B42-73CBE65ED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6472-4E63-408E-95F7-26B5818250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2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6728-8675-46A7-9899-307830A38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Feasibility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8ECFC-D15B-405D-AC26-C72FBBE87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Complex game world simulations with simple and abstracted player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3272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66FE-B1FB-45AD-AE4D-5361D911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Move to Prototype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E3334-5FF3-41AA-A918-B0BB75E9F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0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4CEF-002A-4EA6-8CDA-11F2E27C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0E04-8FBB-4A9A-A1D5-883D89FF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pairing a complex game world with a more abstracted player interaction system make for an engaging and accessible game while preserving the depth that a complex game world usually provides?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 a simulation game with two separate systems of player control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User test each system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 the results</a:t>
            </a:r>
          </a:p>
        </p:txBody>
      </p:sp>
    </p:spTree>
    <p:extLst>
      <p:ext uri="{BB962C8B-B14F-4D97-AF65-F5344CB8AC3E}">
        <p14:creationId xmlns:p14="http://schemas.microsoft.com/office/powerpoint/2010/main" val="321866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E42B-F2D0-4E2C-B6B1-BFE0E350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Annotated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C04B-871C-4DE6-AE55-F7662F0E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Depth vs Complexity</a:t>
            </a:r>
          </a:p>
          <a:p>
            <a:pPr lvl="1"/>
            <a:r>
              <a:rPr lang="en-GB" dirty="0"/>
              <a:t>Article by Harkey</a:t>
            </a:r>
          </a:p>
          <a:p>
            <a:r>
              <a:rPr lang="en-GB" dirty="0"/>
              <a:t>Simulation Games</a:t>
            </a:r>
          </a:p>
          <a:p>
            <a:pPr lvl="1"/>
            <a:r>
              <a:rPr lang="en-GB" dirty="0"/>
              <a:t>Book chapter by Adams</a:t>
            </a:r>
          </a:p>
          <a:p>
            <a:r>
              <a:rPr lang="en-GB" dirty="0"/>
              <a:t>Multi-Agent Systems</a:t>
            </a:r>
          </a:p>
          <a:p>
            <a:pPr lvl="1"/>
            <a:r>
              <a:rPr lang="en-GB" dirty="0"/>
              <a:t>Paper by Marín-Lora et al</a:t>
            </a:r>
          </a:p>
          <a:p>
            <a:r>
              <a:rPr lang="en-GB" dirty="0"/>
              <a:t>Player Experience Testing Questionnaire</a:t>
            </a:r>
          </a:p>
          <a:p>
            <a:pPr lvl="1"/>
            <a:r>
              <a:rPr lang="en-GB" dirty="0"/>
              <a:t>Article by Wiebe et al</a:t>
            </a:r>
          </a:p>
          <a:p>
            <a:pPr lvl="1"/>
            <a:r>
              <a:rPr lang="en-GB" dirty="0"/>
              <a:t>Modular questionnaire by </a:t>
            </a:r>
            <a:r>
              <a:rPr lang="en-GB" dirty="0" err="1"/>
              <a:t>IJsselstejin</a:t>
            </a:r>
            <a:r>
              <a:rPr lang="en-GB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265061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E9E3-714F-415B-B952-8F8F957E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Document &amp;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8F81-5AFA-41A1-98B7-5BA056A8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use Unity to build the game</a:t>
            </a:r>
          </a:p>
          <a:p>
            <a:pPr lvl="1"/>
            <a:r>
              <a:rPr lang="en-GB" dirty="0"/>
              <a:t>I have the most experience with Unity</a:t>
            </a:r>
          </a:p>
          <a:p>
            <a:pPr lvl="1"/>
            <a:r>
              <a:rPr lang="en-GB" dirty="0"/>
              <a:t>Easy to make a web build of the game</a:t>
            </a:r>
          </a:p>
          <a:p>
            <a:endParaRPr lang="en-GB" dirty="0"/>
          </a:p>
          <a:p>
            <a:r>
              <a:rPr lang="en-GB" dirty="0"/>
              <a:t>The design document gives a high level outline of how I will structure the game code</a:t>
            </a:r>
          </a:p>
          <a:p>
            <a:r>
              <a:rPr lang="en-GB" dirty="0"/>
              <a:t>The design document will be updated and expanded as I continue work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120896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FD38-82BA-444F-A4A5-6B2DC48D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Document &amp; Plan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CA45767-EC4E-47B1-9914-90347002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048669"/>
            <a:ext cx="9867900" cy="3905250"/>
          </a:xfrm>
        </p:spPr>
      </p:pic>
    </p:spTree>
    <p:extLst>
      <p:ext uri="{BB962C8B-B14F-4D97-AF65-F5344CB8AC3E}">
        <p14:creationId xmlns:p14="http://schemas.microsoft.com/office/powerpoint/2010/main" val="159351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C921-E4CA-4FE6-8C00-8CBE858D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Document &amp; Plan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3CDF8D-6EBC-45AB-87C3-A9CB597EA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162969"/>
            <a:ext cx="7439025" cy="3676650"/>
          </a:xfrm>
        </p:spPr>
      </p:pic>
    </p:spTree>
    <p:extLst>
      <p:ext uri="{BB962C8B-B14F-4D97-AF65-F5344CB8AC3E}">
        <p14:creationId xmlns:p14="http://schemas.microsoft.com/office/powerpoint/2010/main" val="70719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39EA-0607-44DD-8F45-97B96A7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Document &amp; Plan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4C29C7-F708-4357-B17C-439B5D7F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8260"/>
            <a:ext cx="10515600" cy="3626068"/>
          </a:xfrm>
        </p:spPr>
      </p:pic>
    </p:spTree>
    <p:extLst>
      <p:ext uri="{BB962C8B-B14F-4D97-AF65-F5344CB8AC3E}">
        <p14:creationId xmlns:p14="http://schemas.microsoft.com/office/powerpoint/2010/main" val="365297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BF15-5347-48F5-9D0B-DDC59125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436E2DC7-4ED0-4C75-9000-2ADD5AFC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1857"/>
            <a:ext cx="4657143" cy="2304762"/>
          </a:xfr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2A0E882-FB70-4B9B-8253-49F967ACC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43" y="1971857"/>
            <a:ext cx="6019048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20B6-1F34-47A4-9D99-BC2F0556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pic>
        <p:nvPicPr>
          <p:cNvPr id="15" name="Content Placeholder 14" descr="Timeline&#10;&#10;Description automatically generated">
            <a:extLst>
              <a:ext uri="{FF2B5EF4-FFF2-40B4-BE49-F238E27FC236}">
                <a16:creationId xmlns:a16="http://schemas.microsoft.com/office/drawing/2014/main" id="{1095872B-9CAE-450A-A4C1-A8928A0ED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0" y="1934627"/>
            <a:ext cx="8200000" cy="4133333"/>
          </a:xfrm>
        </p:spPr>
      </p:pic>
    </p:spTree>
    <p:extLst>
      <p:ext uri="{BB962C8B-B14F-4D97-AF65-F5344CB8AC3E}">
        <p14:creationId xmlns:p14="http://schemas.microsoft.com/office/powerpoint/2010/main" val="214896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298</Words>
  <Application>Microsoft Office PowerPoint</Application>
  <PresentationFormat>Widescreen</PresentationFormat>
  <Paragraphs>45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Feasibility Demo</vt:lpstr>
      <vt:lpstr>Research Question</vt:lpstr>
      <vt:lpstr>Annotated Bibliography</vt:lpstr>
      <vt:lpstr>Design Document &amp; Plan</vt:lpstr>
      <vt:lpstr>Design Document &amp; Plan</vt:lpstr>
      <vt:lpstr>Design Document &amp; Plan</vt:lpstr>
      <vt:lpstr>Design Document &amp; Plan</vt:lpstr>
      <vt:lpstr>Gantt Chart</vt:lpstr>
      <vt:lpstr>Gantt Chart</vt:lpstr>
      <vt:lpstr>Move to Prototype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Demo</dc:title>
  <dc:creator>Avery Black</dc:creator>
  <cp:lastModifiedBy>Avery Black</cp:lastModifiedBy>
  <cp:revision>1</cp:revision>
  <dcterms:created xsi:type="dcterms:W3CDTF">2022-12-01T14:47:03Z</dcterms:created>
  <dcterms:modified xsi:type="dcterms:W3CDTF">2022-12-01T16:34:02Z</dcterms:modified>
</cp:coreProperties>
</file>