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99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6E14-60D0-4614-B051-0F537D32AEA7}" type="datetimeFigureOut">
              <a:rPr lang="fr-FR" smtClean="0"/>
              <a:t>13/02/2024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4A841-CE05-4C60-A14C-2D83918E11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6086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6E14-60D0-4614-B051-0F537D32AEA7}" type="datetimeFigureOut">
              <a:rPr lang="fr-FR" smtClean="0"/>
              <a:t>13/02/2024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4A841-CE05-4C60-A14C-2D83918E11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5700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6E14-60D0-4614-B051-0F537D32AEA7}" type="datetimeFigureOut">
              <a:rPr lang="fr-FR" smtClean="0"/>
              <a:t>13/02/2024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4A841-CE05-4C60-A14C-2D83918E11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4519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6E14-60D0-4614-B051-0F537D32AEA7}" type="datetimeFigureOut">
              <a:rPr lang="fr-FR" smtClean="0"/>
              <a:t>13/02/2024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4A841-CE05-4C60-A14C-2D83918E11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9714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6E14-60D0-4614-B051-0F537D32AEA7}" type="datetimeFigureOut">
              <a:rPr lang="fr-FR" smtClean="0"/>
              <a:t>13/02/2024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4A841-CE05-4C60-A14C-2D83918E11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2240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6E14-60D0-4614-B051-0F537D32AEA7}" type="datetimeFigureOut">
              <a:rPr lang="fr-FR" smtClean="0"/>
              <a:t>13/02/2024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4A841-CE05-4C60-A14C-2D83918E11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9371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6E14-60D0-4614-B051-0F537D32AEA7}" type="datetimeFigureOut">
              <a:rPr lang="fr-FR" smtClean="0"/>
              <a:t>13/02/2024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4A841-CE05-4C60-A14C-2D83918E11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0406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6E14-60D0-4614-B051-0F537D32AEA7}" type="datetimeFigureOut">
              <a:rPr lang="fr-FR" smtClean="0"/>
              <a:t>13/02/2024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4A841-CE05-4C60-A14C-2D83918E11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3167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6E14-60D0-4614-B051-0F537D32AEA7}" type="datetimeFigureOut">
              <a:rPr lang="fr-FR" smtClean="0"/>
              <a:t>13/02/2024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4A841-CE05-4C60-A14C-2D83918E11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3924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6E14-60D0-4614-B051-0F537D32AEA7}" type="datetimeFigureOut">
              <a:rPr lang="fr-FR" smtClean="0"/>
              <a:t>13/02/2024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4A841-CE05-4C60-A14C-2D83918E11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4769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6E14-60D0-4614-B051-0F537D32AEA7}" type="datetimeFigureOut">
              <a:rPr lang="fr-FR" smtClean="0"/>
              <a:t>13/02/2024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4A841-CE05-4C60-A14C-2D83918E11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9933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E6E14-60D0-4614-B051-0F537D32AEA7}" type="datetimeFigureOut">
              <a:rPr lang="fr-FR" smtClean="0"/>
              <a:t>13/02/2024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4A841-CE05-4C60-A14C-2D83918E11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098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61614" y="1923623"/>
            <a:ext cx="2908570" cy="4348264"/>
          </a:xfrm>
          <a:prstGeom prst="rect">
            <a:avLst/>
          </a:prstGeom>
          <a:noFill/>
          <a:ln w="57150">
            <a:solidFill>
              <a:srgbClr val="E2B1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133061" cy="4662535"/>
          </a:xfrm>
          <a:prstGeom prst="rect">
            <a:avLst/>
          </a:prstGeom>
          <a:solidFill>
            <a:srgbClr val="E2B190"/>
          </a:solidFill>
          <a:ln>
            <a:solidFill>
              <a:srgbClr val="E2B1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 rot="16200000">
            <a:off x="-377554" y="1927241"/>
            <a:ext cx="19230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>
                <a:solidFill>
                  <a:schemeClr val="bg1"/>
                </a:solidFill>
              </a:rPr>
              <a:t>PERSONA</a:t>
            </a:r>
          </a:p>
        </p:txBody>
      </p:sp>
      <p:sp>
        <p:nvSpPr>
          <p:cNvPr id="9" name="Rectangle 8"/>
          <p:cNvSpPr/>
          <p:nvPr/>
        </p:nvSpPr>
        <p:spPr>
          <a:xfrm>
            <a:off x="-1" y="4662535"/>
            <a:ext cx="1133061" cy="2195465"/>
          </a:xfrm>
          <a:prstGeom prst="rect">
            <a:avLst/>
          </a:prstGeom>
          <a:solidFill>
            <a:srgbClr val="E5DBD2"/>
          </a:solidFill>
          <a:ln>
            <a:solidFill>
              <a:srgbClr val="E5DB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414625" y="541120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627284" y="541120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410555" y="5610167"/>
            <a:ext cx="49789" cy="4572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627284" y="561016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/>
          <p:cNvSpPr/>
          <p:nvPr/>
        </p:nvSpPr>
        <p:spPr>
          <a:xfrm>
            <a:off x="410555" y="580913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/>
          <p:cNvSpPr/>
          <p:nvPr/>
        </p:nvSpPr>
        <p:spPr>
          <a:xfrm>
            <a:off x="627284" y="580913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1133060" y="0"/>
            <a:ext cx="11058940" cy="1613043"/>
          </a:xfrm>
          <a:prstGeom prst="rect">
            <a:avLst/>
          </a:prstGeom>
          <a:solidFill>
            <a:srgbClr val="01998D"/>
          </a:solidFill>
          <a:ln>
            <a:solidFill>
              <a:srgbClr val="0199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4474414" y="275380"/>
            <a:ext cx="601898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>
                <a:solidFill>
                  <a:schemeClr val="bg1"/>
                </a:solidFill>
              </a:rPr>
              <a:t>Michel Suivi</a:t>
            </a:r>
          </a:p>
          <a:p>
            <a:r>
              <a:rPr lang="fr-FR" sz="2000" i="1" dirty="0">
                <a:solidFill>
                  <a:schemeClr val="bg1"/>
                </a:solidFill>
              </a:rPr>
              <a:t>«C'est avec des principes qu'on arrive à s'organiser une existence utile et bien remplie»</a:t>
            </a:r>
            <a:endParaRPr lang="fr-FR" sz="3000" i="1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442791" y="1629153"/>
            <a:ext cx="7749210" cy="1705941"/>
          </a:xfrm>
          <a:prstGeom prst="rect">
            <a:avLst/>
          </a:prstGeom>
          <a:solidFill>
            <a:srgbClr val="E5DBD2"/>
          </a:solidFill>
          <a:ln>
            <a:solidFill>
              <a:srgbClr val="0199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6" name="Connecteur droit 45"/>
          <p:cNvCxnSpPr/>
          <p:nvPr/>
        </p:nvCxnSpPr>
        <p:spPr>
          <a:xfrm>
            <a:off x="7831947" y="1744770"/>
            <a:ext cx="0" cy="1469205"/>
          </a:xfrm>
          <a:prstGeom prst="line">
            <a:avLst/>
          </a:prstGeom>
          <a:ln w="19050">
            <a:solidFill>
              <a:srgbClr val="0199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4599828" y="1777429"/>
            <a:ext cx="302060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b="1" dirty="0"/>
              <a:t>A propos </a:t>
            </a:r>
          </a:p>
          <a:p>
            <a:r>
              <a:rPr lang="fr-FR" sz="1300" dirty="0"/>
              <a:t>Michel adore faire des commandes sur Internet. Il aime ses enfants et les choses simples. Il aime aussi pouvoir organiser ses journées sans avoir d’imprévus.</a:t>
            </a:r>
          </a:p>
        </p:txBody>
      </p:sp>
      <p:sp>
        <p:nvSpPr>
          <p:cNvPr id="48" name="ZoneTexte 47"/>
          <p:cNvSpPr txBox="1"/>
          <p:nvPr/>
        </p:nvSpPr>
        <p:spPr>
          <a:xfrm>
            <a:off x="8004555" y="1725314"/>
            <a:ext cx="34831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b="1" dirty="0"/>
              <a:t>Age : 42 ans</a:t>
            </a:r>
          </a:p>
          <a:p>
            <a:r>
              <a:rPr lang="fr-FR" sz="1300" b="1" dirty="0"/>
              <a:t>Poste : Avocat</a:t>
            </a:r>
          </a:p>
          <a:p>
            <a:r>
              <a:rPr lang="fr-FR" sz="1300" b="1" dirty="0"/>
              <a:t>Personnalité : Ponctuel et organisé</a:t>
            </a:r>
          </a:p>
          <a:p>
            <a:r>
              <a:rPr lang="fr-FR" sz="1300" b="1" dirty="0"/>
              <a:t>Situation familiale : Père de 2 enfants</a:t>
            </a:r>
          </a:p>
          <a:p>
            <a:r>
              <a:rPr lang="fr-FR" sz="1300" b="1" dirty="0"/>
              <a:t>Domicile : Valbonne</a:t>
            </a:r>
          </a:p>
        </p:txBody>
      </p:sp>
      <p:sp>
        <p:nvSpPr>
          <p:cNvPr id="50" name="ZoneTexte 49"/>
          <p:cNvSpPr txBox="1"/>
          <p:nvPr/>
        </p:nvSpPr>
        <p:spPr>
          <a:xfrm>
            <a:off x="4597679" y="4991778"/>
            <a:ext cx="323211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b="1" dirty="0"/>
              <a:t>Problématiques</a:t>
            </a:r>
          </a:p>
          <a:p>
            <a:r>
              <a:rPr lang="fr-FR" sz="1300" dirty="0"/>
              <a:t>Avoir un suivi des colis pour que Michel puisse organiser ses journées et ne pas rater ses colis.</a:t>
            </a:r>
          </a:p>
        </p:txBody>
      </p:sp>
      <p:sp>
        <p:nvSpPr>
          <p:cNvPr id="51" name="ZoneTexte 50"/>
          <p:cNvSpPr txBox="1"/>
          <p:nvPr/>
        </p:nvSpPr>
        <p:spPr>
          <a:xfrm>
            <a:off x="4597679" y="3522907"/>
            <a:ext cx="3232119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b="1" dirty="0"/>
              <a:t>Objectifs et Défis </a:t>
            </a:r>
          </a:p>
          <a:p>
            <a:r>
              <a:rPr lang="fr-FR" sz="1300" dirty="0"/>
              <a:t>Michel commande souvent sur internet et veut pouvoir organiser facilement ses journées avec ses enfants quand il attend un colis.</a:t>
            </a:r>
            <a:endParaRPr lang="fr-FR" sz="2000" dirty="0"/>
          </a:p>
        </p:txBody>
      </p:sp>
      <p:sp>
        <p:nvSpPr>
          <p:cNvPr id="56" name="ZoneTexte 55"/>
          <p:cNvSpPr txBox="1"/>
          <p:nvPr/>
        </p:nvSpPr>
        <p:spPr>
          <a:xfrm>
            <a:off x="8004554" y="3495863"/>
            <a:ext cx="383207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b="1" dirty="0"/>
              <a:t>Comment pouvons-nous l’aider ?</a:t>
            </a:r>
          </a:p>
          <a:p>
            <a:r>
              <a:rPr lang="fr-FR" sz="1300" dirty="0"/>
              <a:t>Nous allons aider Michel en lui proposant une interface claire avec un récapitulatif d’où en est sa livraison.</a:t>
            </a:r>
            <a:endParaRPr lang="fr-FR" sz="1300" b="1" dirty="0"/>
          </a:p>
        </p:txBody>
      </p:sp>
      <p:sp>
        <p:nvSpPr>
          <p:cNvPr id="2" name="ZoneTexte 1"/>
          <p:cNvSpPr txBox="1"/>
          <p:nvPr/>
        </p:nvSpPr>
        <p:spPr>
          <a:xfrm>
            <a:off x="1901499" y="3495863"/>
            <a:ext cx="182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i="1" dirty="0">
                <a:solidFill>
                  <a:srgbClr val="E2B190"/>
                </a:solidFill>
              </a:rPr>
              <a:t>Insérez une photo de votre persona ici </a:t>
            </a:r>
          </a:p>
        </p:txBody>
      </p:sp>
      <p:pic>
        <p:nvPicPr>
          <p:cNvPr id="1026" name="Picture 2" descr="Pierre Blazy, avocat de Christophe Fauviau, accusé d'avoir administré des  anxiolytiques aux adversaires de tennis de ses enfants, attend au palais de  justice de Mont-de-Marsan pour le début du procès de son">
            <a:extLst>
              <a:ext uri="{FF2B5EF4-FFF2-40B4-BE49-F238E27FC236}">
                <a16:creationId xmlns:a16="http://schemas.microsoft.com/office/drawing/2014/main" id="{86684691-EEC0-7CF3-FA7D-E701750A9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766" y="2139742"/>
            <a:ext cx="2471818" cy="391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26041F5C-136D-FE00-59AC-E0A7DE72DAD3}"/>
              </a:ext>
            </a:extLst>
          </p:cNvPr>
          <p:cNvSpPr txBox="1"/>
          <p:nvPr/>
        </p:nvSpPr>
        <p:spPr>
          <a:xfrm>
            <a:off x="8004554" y="4991778"/>
            <a:ext cx="383207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b="1" dirty="0"/>
              <a:t>Compétences informatiques :</a:t>
            </a:r>
          </a:p>
          <a:p>
            <a:endParaRPr lang="fr-FR" sz="1300" b="1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60C4D85-8671-36D7-33EC-3C98B5FB99D9}"/>
              </a:ext>
            </a:extLst>
          </p:cNvPr>
          <p:cNvSpPr/>
          <p:nvPr/>
        </p:nvSpPr>
        <p:spPr>
          <a:xfrm>
            <a:off x="8194089" y="5538081"/>
            <a:ext cx="284086" cy="272139"/>
          </a:xfrm>
          <a:prstGeom prst="ellipse">
            <a:avLst/>
          </a:prstGeom>
          <a:solidFill>
            <a:srgbClr val="01998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1F4419F-1BFD-D758-804C-6FFE57CA2C46}"/>
              </a:ext>
            </a:extLst>
          </p:cNvPr>
          <p:cNvSpPr/>
          <p:nvPr/>
        </p:nvSpPr>
        <p:spPr>
          <a:xfrm>
            <a:off x="8639453" y="5538559"/>
            <a:ext cx="284086" cy="272139"/>
          </a:xfrm>
          <a:prstGeom prst="ellipse">
            <a:avLst/>
          </a:prstGeom>
          <a:solidFill>
            <a:srgbClr val="01998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7DE38CAF-4EAA-C7A2-F312-A0013FD4A693}"/>
              </a:ext>
            </a:extLst>
          </p:cNvPr>
          <p:cNvSpPr/>
          <p:nvPr/>
        </p:nvSpPr>
        <p:spPr>
          <a:xfrm>
            <a:off x="9081191" y="5538081"/>
            <a:ext cx="284086" cy="272139"/>
          </a:xfrm>
          <a:prstGeom prst="ellipse">
            <a:avLst/>
          </a:prstGeom>
          <a:solidFill>
            <a:srgbClr val="01998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3EE9345-04AF-123C-829E-466079C3F3BA}"/>
              </a:ext>
            </a:extLst>
          </p:cNvPr>
          <p:cNvSpPr/>
          <p:nvPr/>
        </p:nvSpPr>
        <p:spPr>
          <a:xfrm>
            <a:off x="9522264" y="5538559"/>
            <a:ext cx="284086" cy="27213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7A421603-1DB8-718E-07AE-3122D1F04BB1}"/>
              </a:ext>
            </a:extLst>
          </p:cNvPr>
          <p:cNvSpPr/>
          <p:nvPr/>
        </p:nvSpPr>
        <p:spPr>
          <a:xfrm>
            <a:off x="9925994" y="5538080"/>
            <a:ext cx="284086" cy="27213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900079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</Words>
  <Application>Microsoft Office PowerPoint</Application>
  <PresentationFormat>Grand écran</PresentationFormat>
  <Paragraphs>18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Admin</dc:creator>
  <cp:lastModifiedBy>Camille Antonios</cp:lastModifiedBy>
  <cp:revision>10</cp:revision>
  <dcterms:created xsi:type="dcterms:W3CDTF">2021-08-03T08:07:26Z</dcterms:created>
  <dcterms:modified xsi:type="dcterms:W3CDTF">2024-02-13T16:38:02Z</dcterms:modified>
</cp:coreProperties>
</file>