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08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70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51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71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2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3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40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16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92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76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93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6E14-60D0-4614-B051-0F537D32AEA7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4A841-CE05-4C60-A14C-2D83918E1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98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1614" y="1923623"/>
            <a:ext cx="2908570" cy="4348264"/>
          </a:xfrm>
          <a:prstGeom prst="rect">
            <a:avLst/>
          </a:prstGeom>
          <a:noFill/>
          <a:ln w="57150">
            <a:solidFill>
              <a:srgbClr val="E2B1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133061" cy="4662535"/>
          </a:xfrm>
          <a:prstGeom prst="rect">
            <a:avLst/>
          </a:prstGeom>
          <a:solidFill>
            <a:srgbClr val="E2B190"/>
          </a:solidFill>
          <a:ln>
            <a:solidFill>
              <a:srgbClr val="E2B1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 rot="16200000">
            <a:off x="-377554" y="1927241"/>
            <a:ext cx="1923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</a:rPr>
              <a:t>PERSONA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4662535"/>
            <a:ext cx="1133061" cy="2195465"/>
          </a:xfrm>
          <a:prstGeom prst="rect">
            <a:avLst/>
          </a:prstGeom>
          <a:solidFill>
            <a:srgbClr val="E5DBD2"/>
          </a:solidFill>
          <a:ln>
            <a:solidFill>
              <a:srgbClr val="E5D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14625" y="54112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27284" y="54112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10555" y="5610167"/>
            <a:ext cx="49789" cy="457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27284" y="561016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410555" y="58091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27284" y="58091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133060" y="0"/>
            <a:ext cx="11058940" cy="1613043"/>
          </a:xfrm>
          <a:prstGeom prst="rect">
            <a:avLst/>
          </a:prstGeom>
          <a:solidFill>
            <a:srgbClr val="01998D"/>
          </a:solidFill>
          <a:ln>
            <a:solidFill>
              <a:srgbClr val="0199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474415" y="275380"/>
            <a:ext cx="46067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1"/>
                </a:solidFill>
              </a:rPr>
              <a:t>Camille Honnête</a:t>
            </a:r>
          </a:p>
          <a:p>
            <a:r>
              <a:rPr lang="fr-FR" sz="2000" i="1" dirty="0">
                <a:solidFill>
                  <a:schemeClr val="bg1"/>
                </a:solidFill>
              </a:rPr>
              <a:t>«L’honnêteté ne fait pas manger»</a:t>
            </a:r>
            <a:endParaRPr lang="fr-FR" sz="3000" i="1" dirty="0">
              <a:solidFill>
                <a:schemeClr val="bg1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69" y="246970"/>
            <a:ext cx="328629" cy="328629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97" y="246970"/>
            <a:ext cx="328629" cy="328629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960" y="234610"/>
            <a:ext cx="336163" cy="336163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300" y="238978"/>
            <a:ext cx="327428" cy="327428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467" y="583168"/>
            <a:ext cx="323147" cy="323147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74" y="587959"/>
            <a:ext cx="318356" cy="31835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243" y="585442"/>
            <a:ext cx="320873" cy="32087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352" y="593441"/>
            <a:ext cx="302599" cy="30259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442791" y="1629153"/>
            <a:ext cx="7749210" cy="1705941"/>
          </a:xfrm>
          <a:prstGeom prst="rect">
            <a:avLst/>
          </a:prstGeom>
          <a:solidFill>
            <a:srgbClr val="E5DBD2"/>
          </a:solidFill>
          <a:ln>
            <a:solidFill>
              <a:srgbClr val="E5D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6" name="Connecteur droit 45"/>
          <p:cNvCxnSpPr/>
          <p:nvPr/>
        </p:nvCxnSpPr>
        <p:spPr>
          <a:xfrm>
            <a:off x="7831947" y="1744770"/>
            <a:ext cx="0" cy="1469205"/>
          </a:xfrm>
          <a:prstGeom prst="line">
            <a:avLst/>
          </a:prstGeom>
          <a:ln w="19050">
            <a:solidFill>
              <a:srgbClr val="019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599828" y="1777429"/>
            <a:ext cx="3020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A propos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8004555" y="1725314"/>
            <a:ext cx="29793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Age : 30 ans</a:t>
            </a:r>
          </a:p>
          <a:p>
            <a:r>
              <a:rPr lang="fr-FR" sz="1300" b="1" dirty="0"/>
              <a:t>Poste : Livreur</a:t>
            </a:r>
          </a:p>
          <a:p>
            <a:r>
              <a:rPr lang="fr-FR" sz="1300" b="1" dirty="0"/>
              <a:t>Personnalité : Calme et heureux</a:t>
            </a:r>
          </a:p>
          <a:p>
            <a:r>
              <a:rPr lang="fr-FR" sz="1300" b="1" dirty="0"/>
              <a:t>Valeurs : Honnêteté, appliqué</a:t>
            </a:r>
          </a:p>
          <a:p>
            <a:r>
              <a:rPr lang="fr-FR" sz="1300" b="1" dirty="0"/>
              <a:t>Situation familiale : Fiancé </a:t>
            </a:r>
          </a:p>
          <a:p>
            <a:r>
              <a:rPr lang="fr-FR" sz="1300" b="1" dirty="0"/>
              <a:t>Domicile : Cannes-la-Bocca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4598756" y="4593269"/>
            <a:ext cx="249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Problématiques </a:t>
            </a:r>
            <a:r>
              <a:rPr lang="fr-FR" sz="2000" dirty="0"/>
              <a:t> 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4599828" y="3567862"/>
            <a:ext cx="20635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Objectifs et Défis </a:t>
            </a:r>
          </a:p>
          <a:p>
            <a:endParaRPr lang="fr-FR" sz="1300" b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8004555" y="3526475"/>
            <a:ext cx="38320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Comment pouvons-nous l’aider ?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901499" y="349586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>
                <a:solidFill>
                  <a:srgbClr val="E2B190"/>
                </a:solidFill>
              </a:rPr>
              <a:t>Insérez une photo de votre persona ici </a:t>
            </a:r>
          </a:p>
        </p:txBody>
      </p:sp>
      <p:pic>
        <p:nvPicPr>
          <p:cNvPr id="14" name="Image 13" descr="Une image contenant personne, habits, homme, sourire&#10;&#10;Description générée automatiquement">
            <a:extLst>
              <a:ext uri="{FF2B5EF4-FFF2-40B4-BE49-F238E27FC236}">
                <a16:creationId xmlns:a16="http://schemas.microsoft.com/office/drawing/2014/main" id="{CC3E8AF9-AAC3-0711-F3EF-DCAB146470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13" y="2025686"/>
            <a:ext cx="2767172" cy="414413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CDB72F7-F02C-AF41-21A5-69FED7B78797}"/>
              </a:ext>
            </a:extLst>
          </p:cNvPr>
          <p:cNvSpPr txBox="1"/>
          <p:nvPr/>
        </p:nvSpPr>
        <p:spPr>
          <a:xfrm>
            <a:off x="8004555" y="4658045"/>
            <a:ext cx="24922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Compétences informatiques</a:t>
            </a:r>
            <a:endParaRPr lang="fr-FR" sz="20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01591F-E691-2467-7AA4-085F9CE69262}"/>
              </a:ext>
            </a:extLst>
          </p:cNvPr>
          <p:cNvSpPr txBox="1"/>
          <p:nvPr/>
        </p:nvSpPr>
        <p:spPr>
          <a:xfrm>
            <a:off x="4599825" y="3807470"/>
            <a:ext cx="3125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Camille veut accomplir son travail de la meilleure manière possible, gagner des primes si possibles, en restant en bons termes avec ses clients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FE0590E-6450-A3DB-F70C-A3CF3746B7B3}"/>
              </a:ext>
            </a:extLst>
          </p:cNvPr>
          <p:cNvSpPr txBox="1"/>
          <p:nvPr/>
        </p:nvSpPr>
        <p:spPr>
          <a:xfrm>
            <a:off x="4599826" y="4948180"/>
            <a:ext cx="2612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Ses clients l’appellent trop souvent pour lui demander l’avancement du colis, et Camille se sent harcelé. Cela le rend stressé et anxieux parfois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39A50DF-E6EC-DB5E-132B-13ABCD546BD5}"/>
              </a:ext>
            </a:extLst>
          </p:cNvPr>
          <p:cNvSpPr txBox="1"/>
          <p:nvPr/>
        </p:nvSpPr>
        <p:spPr>
          <a:xfrm>
            <a:off x="8004555" y="3833324"/>
            <a:ext cx="351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Nous pouvons donner à Camille la possibilité de pouvoir communiquer sa position en temps réel. Cela réduirait considérablement le nombre d’appels reçus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6554983-EE1D-ABF5-02E1-A0A6CFC452B4}"/>
              </a:ext>
            </a:extLst>
          </p:cNvPr>
          <p:cNvSpPr txBox="1"/>
          <p:nvPr/>
        </p:nvSpPr>
        <p:spPr>
          <a:xfrm>
            <a:off x="4693936" y="2145054"/>
            <a:ext cx="283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Camille a demandé sa compagne en mariage, il est plus motivé que jamais dans son travail pour pouvoir le financer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F26555A-A9CF-E3FF-8FC9-4CD28BED9AE6}"/>
              </a:ext>
            </a:extLst>
          </p:cNvPr>
          <p:cNvSpPr/>
          <p:nvPr/>
        </p:nvSpPr>
        <p:spPr>
          <a:xfrm>
            <a:off x="8004555" y="5253136"/>
            <a:ext cx="392996" cy="392996"/>
          </a:xfrm>
          <a:prstGeom prst="ellipse">
            <a:avLst/>
          </a:prstGeom>
          <a:solidFill>
            <a:srgbClr val="019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315B73B-EFD4-18A5-D7F0-813D3425B981}"/>
              </a:ext>
            </a:extLst>
          </p:cNvPr>
          <p:cNvSpPr/>
          <p:nvPr/>
        </p:nvSpPr>
        <p:spPr>
          <a:xfrm>
            <a:off x="8688195" y="5258692"/>
            <a:ext cx="392996" cy="392996"/>
          </a:xfrm>
          <a:prstGeom prst="ellipse">
            <a:avLst/>
          </a:prstGeom>
          <a:solidFill>
            <a:srgbClr val="019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927E801-CE5C-828A-1391-00ACB36B18C8}"/>
              </a:ext>
            </a:extLst>
          </p:cNvPr>
          <p:cNvSpPr/>
          <p:nvPr/>
        </p:nvSpPr>
        <p:spPr>
          <a:xfrm>
            <a:off x="9371835" y="5258692"/>
            <a:ext cx="392996" cy="392996"/>
          </a:xfrm>
          <a:prstGeom prst="ellipse">
            <a:avLst/>
          </a:prstGeom>
          <a:solidFill>
            <a:srgbClr val="019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F79383E-7669-EFB4-B744-C07FB23C8572}"/>
              </a:ext>
            </a:extLst>
          </p:cNvPr>
          <p:cNvSpPr/>
          <p:nvPr/>
        </p:nvSpPr>
        <p:spPr>
          <a:xfrm>
            <a:off x="10039460" y="5260421"/>
            <a:ext cx="392996" cy="392996"/>
          </a:xfrm>
          <a:prstGeom prst="ellipse">
            <a:avLst/>
          </a:prstGeom>
          <a:solidFill>
            <a:srgbClr val="019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78F4D58-4D0F-4959-8CA6-18AEF8F36E55}"/>
              </a:ext>
            </a:extLst>
          </p:cNvPr>
          <p:cNvSpPr/>
          <p:nvPr/>
        </p:nvSpPr>
        <p:spPr>
          <a:xfrm>
            <a:off x="10688302" y="5266293"/>
            <a:ext cx="392996" cy="3929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90007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147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tlassauniere06 tlassauniere06</cp:lastModifiedBy>
  <cp:revision>5</cp:revision>
  <dcterms:created xsi:type="dcterms:W3CDTF">2021-08-03T08:07:26Z</dcterms:created>
  <dcterms:modified xsi:type="dcterms:W3CDTF">2024-02-13T16:21:44Z</dcterms:modified>
</cp:coreProperties>
</file>