
<file path=[Content_Types].xml><?xml version="1.0" encoding="utf-8"?>
<Types xmlns="http://schemas.openxmlformats.org/package/2006/content-types">
  <Default Extension="jpeg" ContentType="image/jpeg"/>
  <Default Extension="jpg" ContentType="image/jpeg"/>
  <Default Extension="ld66lM8Hioc4SViMgRTih6klcC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68-6CE6-4F1B-9D62-556E9B2A2614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24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68-6CE6-4F1B-9D62-556E9B2A2614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11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68-6CE6-4F1B-9D62-556E9B2A2614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9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68-6CE6-4F1B-9D62-556E9B2A2614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40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4BC7068-6CE6-4F1B-9D62-556E9B2A2614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1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68-6CE6-4F1B-9D62-556E9B2A2614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56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68-6CE6-4F1B-9D62-556E9B2A2614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81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68-6CE6-4F1B-9D62-556E9B2A2614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7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68-6CE6-4F1B-9D62-556E9B2A2614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6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68-6CE6-4F1B-9D62-556E9B2A2614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7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4BC7068-6CE6-4F1B-9D62-556E9B2A2614}" type="datetimeFigureOut">
              <a:rPr lang="en-IN" smtClean="0"/>
              <a:t>11-07-2022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89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4BC7068-6CE6-4F1B-9D62-556E9B2A2614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73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ulakaz.net/2011/10/25/john-mccarthy-is-dead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theretrowagon.com/wiki/Atari_Pong_C-10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8/how-early-developments-paved-the-way-for-interactive-gaming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rheinzelnisse/art/Mario-wallpaper-303264975" TargetMode="External"/><Relationship Id="rId2" Type="http://schemas.openxmlformats.org/officeDocument/2006/relationships/image" Target="../media/image8.ld66lM8Hioc4SViMgRTih6klcC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racionxbox.com/halo-combat-evolved-anniversary-prueba-pc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boxblast.com.br/2018/03/blast-from-past-halo-combat-evolved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8CA9-419A-9CBA-C512-B1F1B6667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History of AI in Video Games</a:t>
            </a:r>
          </a:p>
        </p:txBody>
      </p:sp>
    </p:spTree>
    <p:extLst>
      <p:ext uri="{BB962C8B-B14F-4D97-AF65-F5344CB8AC3E}">
        <p14:creationId xmlns:p14="http://schemas.microsoft.com/office/powerpoint/2010/main" val="226732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B738-10C3-C406-9DF0-06BD93D8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How is this possible?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3DA7AE-A7F0-6D2A-D855-39C8A71BF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88" y="2093976"/>
            <a:ext cx="6207023" cy="4051300"/>
          </a:xfrm>
        </p:spPr>
      </p:pic>
    </p:spTree>
    <p:extLst>
      <p:ext uri="{BB962C8B-B14F-4D97-AF65-F5344CB8AC3E}">
        <p14:creationId xmlns:p14="http://schemas.microsoft.com/office/powerpoint/2010/main" val="181700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0346-E34E-DC44-C913-2A4AB1D4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Behaviour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3C10-6872-0BF1-1536-6404D607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6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26F5-FAB3-E664-EAB2-2E04BC49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D9E6A-90E8-1760-ECE9-D2E3F1B4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87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1C13-CAFA-AD04-DBD2-09E90BBA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What is Artificial Intelligence?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B13A8A-C411-59E7-C7CC-43B7D76BD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21286" y="1995740"/>
            <a:ext cx="2700866" cy="405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30DDB-652F-1EB4-24B3-AAFA1EE6050C}"/>
              </a:ext>
            </a:extLst>
          </p:cNvPr>
          <p:cNvSpPr txBox="1"/>
          <p:nvPr/>
        </p:nvSpPr>
        <p:spPr>
          <a:xfrm>
            <a:off x="8421286" y="6047040"/>
            <a:ext cx="270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noulakaz.net/2011/10/25/john-mccarthy-is-dea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F0A81-DC84-09C4-3B31-0D985EE1B320}"/>
              </a:ext>
            </a:extLst>
          </p:cNvPr>
          <p:cNvSpPr txBox="1"/>
          <p:nvPr/>
        </p:nvSpPr>
        <p:spPr>
          <a:xfrm>
            <a:off x="543208" y="2600970"/>
            <a:ext cx="7205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The Term Artificial Intelligence was Coined by John McCarthy in 1956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As a Noun:</a:t>
            </a:r>
          </a:p>
          <a:p>
            <a:r>
              <a:rPr lang="en-IN" dirty="0">
                <a:latin typeface="+mj-lt"/>
              </a:rPr>
              <a:t>	The Intelligence of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As a Field:</a:t>
            </a:r>
          </a:p>
          <a:p>
            <a:r>
              <a:rPr lang="en-IN" dirty="0">
                <a:latin typeface="+mj-lt"/>
              </a:rPr>
              <a:t>	The Science of Engineering and Making Intelligent Agents</a:t>
            </a:r>
          </a:p>
        </p:txBody>
      </p:sp>
    </p:spTree>
    <p:extLst>
      <p:ext uri="{BB962C8B-B14F-4D97-AF65-F5344CB8AC3E}">
        <p14:creationId xmlns:p14="http://schemas.microsoft.com/office/powerpoint/2010/main" val="357402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EF44-2216-FBDC-18AF-F8E7A567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2E45-7B32-29E4-3280-70415511B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How does AI apply to games</a:t>
            </a:r>
          </a:p>
          <a:p>
            <a:r>
              <a:rPr lang="en-IN" dirty="0">
                <a:latin typeface="+mj-lt"/>
              </a:rPr>
              <a:t>Trends Through the History of Video Games</a:t>
            </a:r>
          </a:p>
          <a:p>
            <a:r>
              <a:rPr lang="en-IN" dirty="0">
                <a:latin typeface="+mj-lt"/>
              </a:rPr>
              <a:t>Highlight certain AI Techniques and trends</a:t>
            </a:r>
          </a:p>
          <a:p>
            <a:r>
              <a:rPr lang="en-IN" dirty="0">
                <a:latin typeface="+mj-lt"/>
              </a:rPr>
              <a:t>Go through pitfalls of AI development in Game Industry</a:t>
            </a:r>
          </a:p>
        </p:txBody>
      </p:sp>
    </p:spTree>
    <p:extLst>
      <p:ext uri="{BB962C8B-B14F-4D97-AF65-F5344CB8AC3E}">
        <p14:creationId xmlns:p14="http://schemas.microsoft.com/office/powerpoint/2010/main" val="223557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A087-670C-093D-452E-EA2F3E72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9A69-D460-C818-60FD-1BC4209C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14" y="2011526"/>
            <a:ext cx="5145386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The First Commercial Video Games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Manufactured by Atari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Released in 1972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Designed for 1 or 2 players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64F3A-CF46-27F2-2935-CAA1BBE52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7892" y="1289304"/>
            <a:ext cx="4191122" cy="4690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79579-5A4E-8DB1-96BD-AC927E065794}"/>
              </a:ext>
            </a:extLst>
          </p:cNvPr>
          <p:cNvSpPr txBox="1"/>
          <p:nvPr/>
        </p:nvSpPr>
        <p:spPr>
          <a:xfrm>
            <a:off x="6817892" y="6075127"/>
            <a:ext cx="4191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iki.theretrowagon.com/wiki/Atari_Pong_C-100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52741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15F7-470E-476E-C45B-DC97CD11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AI of Pong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3BD6-C1A6-3FEF-F5C9-1C4B6963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096" y="2102478"/>
            <a:ext cx="5026152" cy="40507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latin typeface="+mj-lt"/>
              </a:rPr>
              <a:t>There is Logic How the Computer moves the paddle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+mj-lt"/>
              </a:rPr>
              <a:t>The computer predicts where the ball will ends up based on the number of factors then move the paddle to predicted location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+mj-lt"/>
              </a:rPr>
              <a:t>To simulated Human error the computer is designed to skip its adjustments every 8 frames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BB6F3D-78F9-0D82-10DE-04F1C7B4C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3752" y="2093976"/>
            <a:ext cx="4302090" cy="30098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412E87-489F-0041-49F2-CD69A1703AF2}"/>
              </a:ext>
            </a:extLst>
          </p:cNvPr>
          <p:cNvSpPr txBox="1"/>
          <p:nvPr/>
        </p:nvSpPr>
        <p:spPr>
          <a:xfrm>
            <a:off x="1063752" y="5125454"/>
            <a:ext cx="4302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technofaq.org/posts/2017/08/how-early-developments-paved-the-way-for-interactive-gaming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nc-sa/3.0/"/>
              </a:rPr>
              <a:t>CC BY-SA-NC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51195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E1D8-83FA-3BD8-2E92-4458522F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 Mario Bros.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834B-4222-8200-C4B6-9E1D573CC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3983415" cy="4050792"/>
          </a:xfrm>
        </p:spPr>
        <p:txBody>
          <a:bodyPr/>
          <a:lstStyle/>
          <a:p>
            <a:r>
              <a:rPr lang="en-IN" dirty="0">
                <a:latin typeface="+mj-lt"/>
              </a:rPr>
              <a:t>Developed by Nintendo</a:t>
            </a:r>
          </a:p>
          <a:p>
            <a:r>
              <a:rPr lang="en-IN" dirty="0">
                <a:latin typeface="+mj-lt"/>
              </a:rPr>
              <a:t>Released in 1985</a:t>
            </a:r>
          </a:p>
          <a:p>
            <a:r>
              <a:rPr lang="en-IN" dirty="0">
                <a:latin typeface="+mj-lt"/>
              </a:rPr>
              <a:t>Classic example of the Platformer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3624D-D00B-A24B-B221-D99BB37D2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3895" y="2093976"/>
            <a:ext cx="6300855" cy="3544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79B81-7BCC-E588-C68E-72E9994CFE40}"/>
              </a:ext>
            </a:extLst>
          </p:cNvPr>
          <p:cNvSpPr txBox="1"/>
          <p:nvPr/>
        </p:nvSpPr>
        <p:spPr>
          <a:xfrm>
            <a:off x="5293895" y="5638207"/>
            <a:ext cx="6300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www.deviantart.com/mrheinzelnisse/art/Mario-wallpaper-303264975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nc-nd/3.0/"/>
              </a:rPr>
              <a:t>CC BY-NC-ND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94766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4229-2BF6-919A-8E45-73A5FAC3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Scripted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6347-1877-B8EF-0B38-40C95769C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811" y="2331078"/>
            <a:ext cx="5144543" cy="2819561"/>
          </a:xfrm>
        </p:spPr>
        <p:txBody>
          <a:bodyPr/>
          <a:lstStyle/>
          <a:p>
            <a:r>
              <a:rPr lang="en-IN" dirty="0">
                <a:latin typeface="+mj-lt"/>
              </a:rPr>
              <a:t>Enemy units in the game are designed to follow a scripted pattern</a:t>
            </a:r>
          </a:p>
          <a:p>
            <a:r>
              <a:rPr lang="en-IN" dirty="0">
                <a:latin typeface="+mj-lt"/>
              </a:rPr>
              <a:t>Either move back and forth in given location or attack a player if nearby</a:t>
            </a:r>
          </a:p>
          <a:p>
            <a:r>
              <a:rPr lang="en-IN" dirty="0">
                <a:latin typeface="+mj-lt"/>
              </a:rPr>
              <a:t>Became a staple technique for AI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DD6DB-B096-05EE-EBFD-D97495A1C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3" y="2320970"/>
            <a:ext cx="4806438" cy="28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3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DDA8-689F-C3E3-D170-09D7E5CE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0239"/>
            <a:ext cx="10058400" cy="1609344"/>
          </a:xfrm>
        </p:spPr>
        <p:txBody>
          <a:bodyPr/>
          <a:lstStyle/>
          <a:p>
            <a:r>
              <a:rPr lang="en-IN" dirty="0"/>
              <a:t>Halo: Combat Evolved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F43C-6E0A-3BB9-5347-C53EB203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026152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Developed by </a:t>
            </a:r>
            <a:r>
              <a:rPr lang="en-IN" dirty="0" err="1">
                <a:latin typeface="+mj-lt"/>
              </a:rPr>
              <a:t>Bungi</a:t>
            </a:r>
            <a:endParaRPr lang="en-IN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Published by Microsoft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Release in 2001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FPS that garnered fame for competently bring genre to Consoles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2495B-E0AF-44C0-04BC-8B2C07697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81318" y="2408458"/>
            <a:ext cx="4941713" cy="2779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167467-E3B0-3037-4D18-B93EA82A2051}"/>
              </a:ext>
            </a:extLst>
          </p:cNvPr>
          <p:cNvSpPr txBox="1"/>
          <p:nvPr/>
        </p:nvSpPr>
        <p:spPr>
          <a:xfrm>
            <a:off x="6796879" y="5271821"/>
            <a:ext cx="5026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generacionxbox.com/halo-combat-evolved-anniversary-prueba-pc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/3.0/"/>
              </a:rPr>
              <a:t>CC BY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59383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DF5B-DF0A-E6B1-7BF6-AE6D20E9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Enemy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FD97-D7E4-1709-34FA-EDDFDDCCC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21408"/>
            <a:ext cx="5032248" cy="4050792"/>
          </a:xfrm>
        </p:spPr>
        <p:txBody>
          <a:bodyPr/>
          <a:lstStyle/>
          <a:p>
            <a:r>
              <a:rPr lang="en-IN" dirty="0"/>
              <a:t>Enemies reacted in dynamic ways</a:t>
            </a:r>
          </a:p>
          <a:p>
            <a:r>
              <a:rPr lang="en-IN" dirty="0"/>
              <a:t>Different enemies would react differently in different situations</a:t>
            </a:r>
          </a:p>
          <a:p>
            <a:r>
              <a:rPr lang="en-IN" dirty="0"/>
              <a:t>Enemies would work together against the played (try surviving in legendary)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98830-0A81-2EDF-6CCB-F9FF9176D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811" y="2121408"/>
            <a:ext cx="5090695" cy="2863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6FC072-8AE8-822E-C7E3-E27D43F8F40F}"/>
              </a:ext>
            </a:extLst>
          </p:cNvPr>
          <p:cNvSpPr txBox="1"/>
          <p:nvPr/>
        </p:nvSpPr>
        <p:spPr>
          <a:xfrm>
            <a:off x="689811" y="5119374"/>
            <a:ext cx="3689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xboxblast.com.br/2018/03/blast-from-past-halo-combat-evolved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445836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62</TotalTime>
  <Words>313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Century Gothic</vt:lpstr>
      <vt:lpstr>Wingdings</vt:lpstr>
      <vt:lpstr>Wood Type</vt:lpstr>
      <vt:lpstr>History of AI in Video Games</vt:lpstr>
      <vt:lpstr>So What is Artificial Intelligence?</vt:lpstr>
      <vt:lpstr>Overview</vt:lpstr>
      <vt:lpstr>Pong</vt:lpstr>
      <vt:lpstr>The AI of Pong</vt:lpstr>
      <vt:lpstr>Super Mario Bros.</vt:lpstr>
      <vt:lpstr>Scripted Ai</vt:lpstr>
      <vt:lpstr>Halo: Combat Evolved</vt:lpstr>
      <vt:lpstr>Dynamic Enemy AI</vt:lpstr>
      <vt:lpstr>So How is this possible?</vt:lpstr>
      <vt:lpstr>Behaviour Trees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AI in Video Games</dc:title>
  <dc:creator>atharv desai</dc:creator>
  <cp:lastModifiedBy>atharv desai</cp:lastModifiedBy>
  <cp:revision>1</cp:revision>
  <dcterms:created xsi:type="dcterms:W3CDTF">2022-07-11T15:00:04Z</dcterms:created>
  <dcterms:modified xsi:type="dcterms:W3CDTF">2022-07-11T16:02:49Z</dcterms:modified>
</cp:coreProperties>
</file>