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3933a57ee_1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3933a57ee_1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3933a57ee_1_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3933a57ee_1_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968753" y="277113"/>
            <a:ext cx="5206492" cy="632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05142" y="1062355"/>
            <a:ext cx="8263255" cy="430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2611754" y="6516766"/>
            <a:ext cx="3766820" cy="289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968753" y="277113"/>
            <a:ext cx="5206492" cy="632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611754" y="6516766"/>
            <a:ext cx="3766820" cy="289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1" type="ftr"/>
          </p:nvPr>
        </p:nvSpPr>
        <p:spPr>
          <a:xfrm>
            <a:off x="2611754" y="6516766"/>
            <a:ext cx="3766820" cy="289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611754" y="6516766"/>
            <a:ext cx="3766820" cy="289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968753" y="277113"/>
            <a:ext cx="5206492" cy="632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2611754" y="6516766"/>
            <a:ext cx="3766820" cy="289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68753" y="277113"/>
            <a:ext cx="5206492" cy="632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5142" y="1062355"/>
            <a:ext cx="8263255" cy="430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611754" y="6516766"/>
            <a:ext cx="3766820" cy="289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347200" y="990600"/>
            <a:ext cx="9885300" cy="27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089660" rtl="0" algn="l">
              <a:lnSpc>
                <a:spcPct val="1196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065" marR="1048385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SENTIMENT ANALYSIS OF E-COMMERCE AND SOCIAL MEDIA COMMENTS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045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445134" y="6402070"/>
            <a:ext cx="864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Date:17/2/25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1" type="ftr"/>
          </p:nvPr>
        </p:nvSpPr>
        <p:spPr>
          <a:xfrm>
            <a:off x="2611754" y="6516766"/>
            <a:ext cx="37668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800">
            <a:spAutoFit/>
          </a:bodyPr>
          <a:lstStyle/>
          <a:p>
            <a:pPr indent="0" lvl="0" marL="165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433300" y="228600"/>
            <a:ext cx="6140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-2057400" lvl="0" marL="2069465" marR="508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38CD5"/>
                </a:solidFill>
              </a:rPr>
              <a:t>OBJECTIVES</a:t>
            </a:r>
            <a:endParaRPr sz="3000">
              <a:solidFill>
                <a:srgbClr val="538CD5"/>
              </a:solidFill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375602" y="914400"/>
            <a:ext cx="83928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45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E-commerce and social media generate vast customer feedback, but manual analysis is inefficient. Traditional sentiment analysis methods are complex and lack real-time insights. This research aims to develop an automated system that helps businesses track sentiment trends, improve customer engagement, and make data-driven decisions efficiently</a:t>
            </a:r>
            <a:r>
              <a:rPr lang="en-US" sz="2000"/>
              <a:t>.</a:t>
            </a:r>
            <a:endParaRPr sz="2000"/>
          </a:p>
          <a:p>
            <a:pPr indent="0" lvl="0" marL="0" marR="5080" rtl="0" algn="just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rgbClr val="538CD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just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accent6"/>
              </a:buClr>
              <a:buSzPts val="1950"/>
              <a:buFont typeface="Arial"/>
              <a:buChar char="•"/>
            </a:pPr>
            <a:r>
              <a:rPr b="1" lang="en-US" sz="195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an Automated Sentiment Analysis System –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tool to analyze customer feedback from e-commerce and social media.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just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accent6"/>
              </a:buClr>
              <a:buSzPts val="1950"/>
              <a:buFont typeface="Arial"/>
              <a:buChar char="•"/>
            </a:pPr>
            <a:r>
              <a:rPr b="1" lang="en-US" sz="195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Real-Time Sentiment Insights –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real-time sentiment tracking and visualization.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just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accent6"/>
              </a:buClr>
              <a:buSzPts val="1950"/>
              <a:buFont typeface="Arial"/>
              <a:buChar char="•"/>
            </a:pPr>
            <a:r>
              <a:rPr b="1" lang="en-US" sz="195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Business Decision-Making –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businesses leverage sentiment data for strategic decisions.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just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accent6"/>
              </a:buClr>
              <a:buSzPts val="1950"/>
              <a:buFont typeface="Arial"/>
              <a:buChar char="•"/>
            </a:pPr>
            <a:r>
              <a:rPr b="1" lang="en-US" sz="195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User Accessibility –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 user-friendly system for both technical and non-technical users.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just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accent6"/>
              </a:buClr>
              <a:buSzPts val="1950"/>
              <a:buFont typeface="Arial"/>
              <a:buChar char="•"/>
            </a:pPr>
            <a:r>
              <a:rPr b="1" lang="en-US" sz="195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Emerging Consumer Trends –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sentiment patterns to predict market trends.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968753" y="277113"/>
            <a:ext cx="5206492" cy="478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3792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38CD5"/>
                </a:solidFill>
              </a:rPr>
              <a:t>MODULES</a:t>
            </a:r>
            <a:endParaRPr sz="3000">
              <a:solidFill>
                <a:srgbClr val="538CD5"/>
              </a:solidFill>
            </a:endParaRPr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05142" y="1062355"/>
            <a:ext cx="82632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1. Data Collection and Preprocessing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Gather reviews and comments from e-commerce platforms and social media.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Clean, tokenize, and normalize text for analysis.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2. Sentiment Classification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Use machine learning or deep learning models (e.g., SVM, LSTM) to categorize sentiments as positive, negative, or neutral.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3. Feature Extraction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Apply NLP techniques like TF-IDF, word embeddings, or BERT to extract meaningful insights from text data.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968753" y="277113"/>
            <a:ext cx="5206492" cy="478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3792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38CD5"/>
                </a:solidFill>
              </a:rPr>
              <a:t>MODULES</a:t>
            </a:r>
            <a:endParaRPr sz="3000">
              <a:solidFill>
                <a:srgbClr val="538CD5"/>
              </a:solidFill>
            </a:endParaRPr>
          </a:p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33400" y="1371600"/>
            <a:ext cx="82632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4. Visualization and Reporting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Generate dashboards with sentiment trends, word clouds, and statistical analysis for better decision-making.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5. Performance Evaluation and Optimization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Assess model accuracy using precision, recall, and F1-score.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Fine-tune models to improve sentiment prediction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353185" y="500443"/>
            <a:ext cx="6439535" cy="632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ARCHITECTURE DIAGRAM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752600"/>
            <a:ext cx="5019929" cy="3784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2611754" y="6516766"/>
            <a:ext cx="3766820" cy="289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0" lvl="0" marL="165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1408811" y="183768"/>
            <a:ext cx="6328410" cy="632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PRPOSED METHODOLOGY</a:t>
            </a:r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683895" y="1295400"/>
            <a:ext cx="7776210" cy="4462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350">
            <a:sp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Sentiment Classification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 Utilize </a:t>
            </a:r>
            <a:r>
              <a:rPr b="1" lang="en-US" sz="20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VADER or TextBlob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fundamental sentiment classification and apply spaCy or Transformers for enhanced deep learning-based sentiment detection.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Data Processing &amp; Storage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 Process textual data using </a:t>
            </a:r>
            <a:r>
              <a:rPr b="1" lang="en-US" sz="20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 (Pandas, NumPy)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and store structured information in </a:t>
            </a:r>
            <a:r>
              <a:rPr b="1" lang="en-US" sz="20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SQLite or PostgreSQL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for efficient retrieval and management.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Machine Learning Implementation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 Integrate </a:t>
            </a:r>
            <a:r>
              <a:rPr b="1" lang="en-US" sz="20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scikit-learn models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basic sentiment classification, allowing optional implementation of advanced machine learning models.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2611754" y="6516766"/>
            <a:ext cx="3766820" cy="289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0" lvl="0" marL="165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609600" y="1066800"/>
            <a:ext cx="7848600" cy="448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525">
            <a:sp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Dashboard Development &amp; Visualization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 Leverage Dash or Streamlit to design an interactive dashboard while using </a:t>
            </a:r>
            <a:r>
              <a:rPr b="1" lang="en-US" sz="20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Plotly or Matplotlib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comprehensive sentiment visualizations.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Backend Development &amp; API Integration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 Deploy </a:t>
            </a:r>
            <a:r>
              <a:rPr b="1" lang="en-US" sz="20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Flask or FastAPI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seamless backend operations, enabling real-time sentiment analysis and user interactions.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Deployment &amp; Hosting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 Implement containerization with Docker and host the application using cloud services like </a:t>
            </a:r>
            <a:r>
              <a:rPr b="1" lang="en-US" sz="20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and Git</a:t>
            </a:r>
            <a:r>
              <a:rPr lang="en-US" sz="20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scalable deployment.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/>
        </p:nvSpPr>
        <p:spPr>
          <a:xfrm>
            <a:off x="330000" y="6456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EXPECTED OUTPUT</a:t>
            </a:r>
            <a:endParaRPr b="1" sz="1700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425"/>
            <a:ext cx="8839200" cy="423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5200"/>
            <a:ext cx="8530574" cy="41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