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fa3bc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fa3bc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fa3bc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fa3bc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fa3b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fa3b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fa3bc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fa3bc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afa3bc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afa3bc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afa3bc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afa3bc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e857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e857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ae8579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ae8579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ae8579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ae8579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afa3bc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afa3bc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afa3bc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afa3bc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afa3bc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afa3bc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afa3bc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afa3bc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afa3bc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afa3bc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afa3bc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afa3bc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afa3b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afa3b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afa3bc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afa3bc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afa3bc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afa3bc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afa3bc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afa3bc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afa3bc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afa3bc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afa3bc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afa3bc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POS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extract POS tags from tokens and obtain information about those POS.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Parts of Speech structure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Named-entity recognition (NER) seeks to locate and classify named entity mentions in unstructured text into pre-defined categories such as the person names, organizations, locations, medical codes, time expressions, quantities, monetary values, percentages,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read in raw text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Jim bought 300 shares of Acme Corp. in 2006.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add additional NER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[Jim]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Person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bought 300 shares of      [Acme Corp.]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Organization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[2006]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NER with Spacy, as well how to add our own custom entities.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add a single term as our own NER (e.g. adding “Tesla”).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have several terms to add as possible NERs?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continued lecture, we will go over how to add in multiple phrases as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are working with a vacuum company, we might want to add both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 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vacuum-cleaner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PROD (product)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retrieve Parts-of-Speech using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Named Entity Recognition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Sentence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NER with Spacy and Displacy.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Sentence Segmentation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Basics we saw briefly how Doc objects are divided into sentences.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learn how sentence segmentation works, and how to set our own segmentation rules to break up docs into sentences based on our own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words are rare, and it's common for words that look completely different to mean almost the same thing.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words in a different order can mean something completely different.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splitting text into useful word-like units can be difficult in many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it's possible to solve some problems starting from only the raw characters, it's usually better to use linguistic knowledge to add useful information.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That's exactly what spaCy is designed to do: you put in raw text, and get back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object, that comes with a variety of annotations.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take a closer look at coarse POS tags (noun, verb, adjective) and fine-grained tags (plural noun, past-tense verb, superlative adjective).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English is an incredibly complex language with many rules (and even more exceptions to rules).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Teaching English is outside the scope of this course, but check out the resource references to learn more about various POS tags and what they mean in English.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Part of Speech (POS) tags in more detail with Spacy!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