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2d6f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2d6f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02d6f4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02d6f4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2d6f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2d6f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0e50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0e50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02d6f4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02d6f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2d6f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2d6f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2d6f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2d6f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02d6f4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02d6f4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2d6f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2d6f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2d6f4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2d6f4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2d6f4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2d6f4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02d6f4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02d6f4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2d6f4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2d6f4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02d6f4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02d6f4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2d6f4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2d6f4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02d6f40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02d6f40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2d6f40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2d6f40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02d6f4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02d6f4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02d6f4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02d6f4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d6f40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d6f40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da0e5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da0e5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02d6f4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02d6f4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02d6f4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02d6f4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02d6f40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a02d6f40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eb2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eb2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da0e5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da0e5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4eb2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4eb2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4eb28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b4eb28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b4eb28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b4eb28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4eb28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4eb28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b4eb28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b4eb28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0e5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0e5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4eb28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4eb28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b4eb28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b4eb28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b4eb28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b4eb28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b4eb28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b4eb28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4eb2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4eb2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b4eb28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b4eb28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4eb28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b4eb28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b4eb28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3b4eb28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b4eb28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b4eb28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b4eb28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b4eb28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a0e50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a0e50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a0e50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a0e50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a0e5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a0e5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a0e50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a0e50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a0e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a0e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Johann Peter Gustav Lejeune Dirichlet was a German mathmatician in the 1800s who contributed widely to the field of modern mathematics.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probability distribution named after him “Dirichlet Distribution”.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 is based off this probability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2003 LDA was first published as a graphical model for topic discovery  in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Journal of Machine Learning Research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David Blei, Andrew Ng and Michael I. Jordan.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high level overview of how LDA works for topic modelling.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take a look at the original publication paper!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with similar topics use similar groups of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topics can then be found by searching for groups of words that frequently occur together in documents across the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165275" y="36100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721225" y="2338850"/>
            <a:ext cx="154200" cy="142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279575" y="3268025"/>
            <a:ext cx="154200" cy="49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898150" y="342197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516725" y="3683825"/>
            <a:ext cx="154200" cy="8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65275" y="3125500"/>
            <a:ext cx="154200" cy="638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721225" y="334560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279575" y="360975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898150" y="229637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516725" y="3421850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641700" y="2752125"/>
            <a:ext cx="1274100" cy="12741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Topic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175650" y="4219600"/>
            <a:ext cx="509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425125" y="413957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9113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537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081213" y="4139575"/>
            <a:ext cx="63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706075" y="4139575"/>
            <a:ext cx="46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5479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06325" y="380135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6646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424575" y="275212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90875" y="387772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58275" y="2442750"/>
            <a:ext cx="154200" cy="177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283250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22450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833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713925" y="3971450"/>
            <a:ext cx="99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………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712951" y="4545550"/>
            <a:ext cx="305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of all words in Corpus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057400" y="3389125"/>
            <a:ext cx="87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LDA represents documents as mixtures of topics that spit out words with certain probabilities.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Decide on the number of words N the document will have.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LDA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LDA and NMF with a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topic mixture for the document (according to a Dirichlet distribution over a fixed set of K topics).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e.g. 60% business, 20% politics, 10% food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picking a topic according to the multinomial distribution that you sampled previously (60% business, 20% politics, 10% food)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topic to generate the word itself (according to the topic’s multinomial distribution).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selected the food topic, we might generate the word “apple” with 60% probability, “home” with 30% probability, and so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we have a set of documents.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chosen some fixed number of K topics to discover, and want to use LDA to learn the topic representation of each document and the words associated to each topic.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through each document, and randomly assign each word in the document to one of the K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random assignment already gives you both topic representations of all the documents and word distributions of all the topics (note, these initial random topics won’t make sense).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words in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currently assigned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assignments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over all documents that come from this 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Reassign w a new topic, where we choose topic t with probability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t | document d)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w | topic t)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essentially the probability that topic t generated word 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repeating the previous step a large number of times, we eventually reach a roughly steady state where the assignments are acceptable.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have each document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can search for the words that have the highest probability of being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an output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 assigned to Topic #4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words (highest probability) for Topic #4: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[‘cat’,’vet’,’birds’,’dog’,...,’food’,’home’]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interpret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important notes: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decide on the amount of topics present in the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interpret what the topics 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implement LDA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311700" y="323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 is an unsupervised algorithm that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performs dimensionality reduction and clustering.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it in conjunction with TF-IDF to model topics across documents.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non-negative matrix A, find k-dimension approximation in terms of non-negative factors W and 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Approximate each object (i.e. column of A) by a linear combination of k reduced dimensions or “basis vectors” in 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basis vector can be interpreted as a cluster. The memberships of objects in these clusters encoded by 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Non-negative data matrix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number of basis vectors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initial values for factors W and H (e.g. random matrices).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methods such as Latent Dirichlet Allocation or Non-negative Matrix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Factorization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let’s understand the general concept of Topic Modeling and why it’s important!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Function: Some measure of reconstruction error between A and the approximation WH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8" y="3462625"/>
            <a:ext cx="5320476" cy="1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Expectation–maximization optimisation to refine W and H in order to minimise the objective function. Common approach is to iterate between two multiplicative update rules until convergence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25" y="3493104"/>
            <a:ext cx="6039050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52400" y="1152475"/>
            <a:ext cx="89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 vector space model for documents (after stopword filtering), resulting in a term-document matrix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TF-IDF term weight normalisation to 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 TF-IDF vectors to unit length.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Initialise factors using NNDSVD on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Projected Gradient NMF to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Basis vectors: the topics (clusters)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matrix: the membership weights for documents relative to each topic (cluster).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document term matrix with TF-IDF Vectorization.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00" y="2434875"/>
            <a:ext cx="3825525" cy="2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Resulting W and 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75" y="2122775"/>
            <a:ext cx="2305076" cy="3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25" y="2153475"/>
            <a:ext cx="2572700" cy="2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LDA, we will need to select the number of expected topics beforehand (the value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just like with LDA, we will have to interpret the topics based off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 of the words per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Luckily, due to Scikit-Learn’s uniform syntax, switching out LDA for NMF is very simple.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repeat our analysis of the NPR Article data set and discover topics with NMF.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ctrTitle"/>
          </p:nvPr>
        </p:nvSpPr>
        <p:spPr>
          <a:xfrm>
            <a:off x="311708" y="16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ctrTitle"/>
          </p:nvPr>
        </p:nvSpPr>
        <p:spPr>
          <a:xfrm>
            <a:off x="311708" y="149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 allows for us to efficiently analyze large volumes of text by clustering documents into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text data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we won’t be able to apply our previous supervised learning approaches to create machine learning models for the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then we can attempt to “discover”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text data, this means attempting to discover clusters of documents, grouped together by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very important idea to keep in mind here is that we don’t know the “correct” topic or </a:t>
            </a:r>
            <a:b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ight answer”!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 know is that the documents clustered together share similar topic ideas.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identify what these topics represent.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begin by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Latent Dirichlet Allocation  can attempt to discover topics for a corpus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- Part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