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Overpas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Overpass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Overpass-italic.fntdata"/><Relationship Id="rId14" Type="http://schemas.openxmlformats.org/officeDocument/2006/relationships/slide" Target="slides/slide10.xml"/><Relationship Id="rId36" Type="http://schemas.openxmlformats.org/officeDocument/2006/relationships/font" Target="fonts/Overpas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verpas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bfad7731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bfad7731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bfad773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bfad773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fad7731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fad7731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fad773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fad773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fad7731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fad7731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bfad773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bfad773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bfad7731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bfad7731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bfad7731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bfad7731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be7750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be7750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bfad7731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bfad7731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bfad7731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bfad7731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bfad7731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bfad7731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bfad7731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bfad7731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bfad773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bfad773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bfad7731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bfad7731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be77501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be77501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be77501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be77501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a139f4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a139f4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fad77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fad77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fad773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fad773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fad773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fad773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fad773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fad773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fad773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fad773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fad7731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fad7731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Semantics and Sentiment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enough data, usage and contexts, Word2vec can make highly accurate guesses about a word’s meaning based on past appearances.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Those guesses can be used to establish a word’s association with other words (e.g. “man” is to “boy” what “woman” is to “girl”)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trains words against other words that neighbor them in the input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so in one of two ways, either using context to predict a target word (a method known as continuous bag of words, or CBOW), or using a word to predict a target context, which is called skip-gram.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Possible Approaches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975" y="1753125"/>
            <a:ext cx="5324626" cy="31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each word is now represented by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spacy each of these vectors has 300 dimensions.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we can use Cosine Similarity to measure how similar word vectors are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000" y="2227900"/>
            <a:ext cx="3577874" cy="27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we can also perform vector arithmetic with the word vectors.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new_vector = king - man + woman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creates new vectors (not directly associated with a word) that we can then attempt to find most similar vectors to.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new_vector closest to vector for queen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Interesting relationships can also be established between the word 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2187728"/>
            <a:ext cx="5260148" cy="286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explore Spacy Word Vectors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VADER Sentiment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NLTK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explored text classification and using it to predict sentiment labels on pre-labeled movie reviews.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don’t already have those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there methods of attempting to discern sentiment on raw unlabeled text?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Semantic Word 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Sentiment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Leverage Sentiment Analysis for Text Classification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VADER (Valence Aware Dictionary for sEntiment Reasoning) is a model used for text sentiment analysis that is sensitive to both polarity (positive/negative) and intensity (strength) of emotion.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available in the NLTK package and can be applied directly to unlabeled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Primarily, VADER sentiment analysis relies on a dictionary which maps lexical features to emotion intensities called sentiment scores.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sentiment score of a text can be obtained by summing up the intensity of each word in the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words like “love”, “like”, “enjoy”, “happy” all convey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sentiment.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VADER is intelligent enough to understand basic context of these words, such as 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did not love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as a negative sentiment.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also understands capitalization and punctuation, such as 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LOVE!!!!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 on raw text is always challenging however, due to a variety of possible factors: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 and Negative sentiment in the same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Sarcasm using positive words in a negative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using VADER sentiment analysis with NLTK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Sentiment Analysis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Sentiment Analysis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Semantics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 Vectors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use Spacy’s embedded word vectors, we must download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spacy english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details can be found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https://spacy.io/usage/models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download the medium or large spacy english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verpass"/>
              <a:buChar char="●"/>
            </a:pP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python -m spacy download en_core_web_md</a:t>
            </a:r>
            <a:endParaRPr b="1" sz="30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verpass"/>
              <a:buChar char="●"/>
            </a:pP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python -m spacy download en_core_web_lg</a:t>
            </a:r>
            <a:endParaRPr b="1" sz="30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you have the larger models that contain the word vectors, let’s discuss how word vectors are created.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is a two-layer neural net that processes text.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input is a text corpus and its output is a set of vectors: feature vectors for words in that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purpose and usefulness of Word2vec is to group the vectors of similar words together in vectorspace.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is, it detects similarities mathematically.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creates vectors that are distributed numerical representations of word features, features such as the context of individual words.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so without human intervention.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